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27"/>
  </p:notesMasterIdLst>
  <p:sldIdLst>
    <p:sldId id="256" r:id="rId2"/>
    <p:sldId id="257" r:id="rId3"/>
    <p:sldId id="270" r:id="rId4"/>
    <p:sldId id="271" r:id="rId5"/>
    <p:sldId id="259" r:id="rId6"/>
    <p:sldId id="261" r:id="rId7"/>
    <p:sldId id="258" r:id="rId8"/>
    <p:sldId id="262" r:id="rId9"/>
    <p:sldId id="263" r:id="rId10"/>
    <p:sldId id="264" r:id="rId11"/>
    <p:sldId id="272" r:id="rId12"/>
    <p:sldId id="273" r:id="rId13"/>
    <p:sldId id="274" r:id="rId14"/>
    <p:sldId id="260" r:id="rId15"/>
    <p:sldId id="275" r:id="rId16"/>
    <p:sldId id="276" r:id="rId17"/>
    <p:sldId id="277" r:id="rId18"/>
    <p:sldId id="278" r:id="rId19"/>
    <p:sldId id="267" r:id="rId20"/>
    <p:sldId id="268" r:id="rId21"/>
    <p:sldId id="269" r:id="rId22"/>
    <p:sldId id="279" r:id="rId23"/>
    <p:sldId id="280" r:id="rId24"/>
    <p:sldId id="281" r:id="rId25"/>
    <p:sldId id="282"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720"/>
  </p:normalViewPr>
  <p:slideViewPr>
    <p:cSldViewPr snapToGrid="0" snapToObjects="1">
      <p:cViewPr varScale="1">
        <p:scale>
          <a:sx n="105" d="100"/>
          <a:sy n="105" d="100"/>
        </p:scale>
        <p:origin x="2736" y="19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6E2EB1-335E-244E-810C-792BA9F51666}" type="datetimeFigureOut">
              <a:rPr lang="en-US" smtClean="0"/>
              <a:t>7/26/18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4FFC68-D89E-2141-B73E-14C23641E660}" type="slidenum">
              <a:rPr lang="en-US" smtClean="0"/>
              <a:t>‹#›</a:t>
            </a:fld>
            <a:endParaRPr lang="en-US"/>
          </a:p>
        </p:txBody>
      </p:sp>
    </p:spTree>
    <p:extLst>
      <p:ext uri="{BB962C8B-B14F-4D97-AF65-F5344CB8AC3E}">
        <p14:creationId xmlns:p14="http://schemas.microsoft.com/office/powerpoint/2010/main" val="19428948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FFC68-D89E-2141-B73E-14C23641E660}" type="slidenum">
              <a:rPr lang="en-US" smtClean="0"/>
              <a:t>5</a:t>
            </a:fld>
            <a:endParaRPr lang="en-US"/>
          </a:p>
        </p:txBody>
      </p:sp>
    </p:spTree>
    <p:extLst>
      <p:ext uri="{BB962C8B-B14F-4D97-AF65-F5344CB8AC3E}">
        <p14:creationId xmlns:p14="http://schemas.microsoft.com/office/powerpoint/2010/main" val="2547547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p:cNvGrpSpPr/>
          <p:nvPr/>
        </p:nvGrpSpPr>
        <p:grpSpPr>
          <a:xfrm>
            <a:off x="486873" y="411480"/>
            <a:ext cx="8170254" cy="6035040"/>
            <a:chOff x="486873" y="411480"/>
            <a:chExt cx="8170254" cy="6035040"/>
          </a:xfrm>
        </p:grpSpPr>
        <p:sp>
          <p:nvSpPr>
            <p:cNvPr id="8" name="Rectangle 7"/>
            <p:cNvSpPr/>
            <p:nvPr/>
          </p:nvSpPr>
          <p:spPr>
            <a:xfrm>
              <a:off x="486873" y="411480"/>
              <a:ext cx="8170254" cy="6035040"/>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a:spLocks/>
            </p:cNvSpPr>
            <p:nvPr/>
          </p:nvSpPr>
          <p:spPr>
            <a:xfrm>
              <a:off x="562843" y="475488"/>
              <a:ext cx="7982712" cy="5888736"/>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5" name="Straight Connector 14"/>
            <p:cNvCxnSpPr/>
            <p:nvPr/>
          </p:nvCxnSpPr>
          <p:spPr>
            <a:xfrm>
              <a:off x="562842" y="6133646"/>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a:off x="562843" y="457200"/>
              <a:ext cx="7982712" cy="25786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914400" y="1123950"/>
            <a:ext cx="7342188" cy="1924050"/>
          </a:xfrm>
        </p:spPr>
        <p:txBody>
          <a:bodyPr anchor="b" anchorCtr="0">
            <a:noAutofit/>
          </a:bodyPr>
          <a:lstStyle>
            <a:lvl1pPr>
              <a:defRPr sz="5400" kern="1200">
                <a:solidFill>
                  <a:schemeClr val="tx1">
                    <a:lumMod val="75000"/>
                    <a:lumOff val="25000"/>
                  </a:schemeClr>
                </a:solidFill>
                <a:latin typeface="+mj-lt"/>
                <a:ea typeface="+mj-ea"/>
                <a:cs typeface="+mj-cs"/>
              </a:defRPr>
            </a:lvl1pPr>
          </a:lstStyle>
          <a:p>
            <a:r>
              <a:rPr lang="es-ES_tradnl"/>
              <a:t>Click to edit Master title style</a:t>
            </a:r>
            <a:endParaRPr dirty="0"/>
          </a:p>
        </p:txBody>
      </p:sp>
      <p:sp>
        <p:nvSpPr>
          <p:cNvPr id="3" name="Subtitle 2"/>
          <p:cNvSpPr>
            <a:spLocks noGrp="1"/>
          </p:cNvSpPr>
          <p:nvPr>
            <p:ph type="subTitle" idx="1"/>
          </p:nvPr>
        </p:nvSpPr>
        <p:spPr>
          <a:xfrm>
            <a:off x="914400" y="3429000"/>
            <a:ext cx="7342188" cy="1752600"/>
          </a:xfrm>
        </p:spPr>
        <p:txBody>
          <a:bodyPr vert="horz" lIns="91440" tIns="45720" rIns="91440" bIns="45720" rtlCol="0">
            <a:normAutofit/>
          </a:bodyPr>
          <a:lstStyle>
            <a:lvl1pPr marL="0" indent="0" algn="ctr" defTabSz="914400" rtl="0" eaLnBrk="1" latinLnBrk="0" hangingPunct="1">
              <a:spcBef>
                <a:spcPts val="300"/>
              </a:spcBef>
              <a:buClr>
                <a:schemeClr val="tx1">
                  <a:lumMod val="75000"/>
                  <a:lumOff val="25000"/>
                </a:schemeClr>
              </a:buClr>
              <a:buFont typeface="Arial" pitchFamily="34" charset="0"/>
              <a:buNone/>
              <a:defRPr sz="2000" kern="1200">
                <a:solidFill>
                  <a:schemeClr val="tx1">
                    <a:lumMod val="75000"/>
                    <a:lumOff val="2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Click to edit Master subtitle style</a:t>
            </a:r>
            <a:endParaRPr dirty="0"/>
          </a:p>
        </p:txBody>
      </p:sp>
      <p:sp>
        <p:nvSpPr>
          <p:cNvPr id="4" name="Date Placeholder 3"/>
          <p:cNvSpPr>
            <a:spLocks noGrp="1"/>
          </p:cNvSpPr>
          <p:nvPr>
            <p:ph type="dt" sz="half" idx="10"/>
          </p:nvPr>
        </p:nvSpPr>
        <p:spPr>
          <a:xfrm>
            <a:off x="573741" y="6122894"/>
            <a:ext cx="2133600" cy="259317"/>
          </a:xfrm>
        </p:spPr>
        <p:txBody>
          <a:bodyPr/>
          <a:lstStyle/>
          <a:p>
            <a:fld id="{216C5678-EE20-4FA5-88E2-6E0BD67A2E26}" type="datetime1">
              <a:rPr lang="en-US" smtClean="0"/>
              <a:t>7/26/18</a:t>
            </a:fld>
            <a:endParaRPr lang="en-US" dirty="0"/>
          </a:p>
        </p:txBody>
      </p:sp>
      <p:sp>
        <p:nvSpPr>
          <p:cNvPr id="5" name="Footer Placeholder 4"/>
          <p:cNvSpPr>
            <a:spLocks noGrp="1"/>
          </p:cNvSpPr>
          <p:nvPr>
            <p:ph type="ftr" sz="quarter" idx="11"/>
          </p:nvPr>
        </p:nvSpPr>
        <p:spPr>
          <a:xfrm>
            <a:off x="5638800" y="6122894"/>
            <a:ext cx="2895600" cy="257810"/>
          </a:xfrm>
        </p:spPr>
        <p:txBody>
          <a:bodyPr/>
          <a:lstStyle/>
          <a:p>
            <a:r>
              <a:rPr lang="en-US"/>
              <a:t>Footer Text</a:t>
            </a:r>
            <a:endParaRPr lang="en-US" dirty="0"/>
          </a:p>
        </p:txBody>
      </p:sp>
      <p:sp>
        <p:nvSpPr>
          <p:cNvPr id="6" name="Slide Number Placeholder 5"/>
          <p:cNvSpPr>
            <a:spLocks noGrp="1"/>
          </p:cNvSpPr>
          <p:nvPr>
            <p:ph type="sldNum" sz="quarter" idx="12"/>
          </p:nvPr>
        </p:nvSpPr>
        <p:spPr>
          <a:xfrm>
            <a:off x="4191000" y="6122894"/>
            <a:ext cx="762000" cy="271463"/>
          </a:xfrm>
        </p:spPr>
        <p:txBody>
          <a:bodyPr/>
          <a:lstStyle/>
          <a:p>
            <a:fld id="{CFE4BAC9-6D41-4691-9299-18EF07EF017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grpSp>
        <p:nvGrpSpPr>
          <p:cNvPr id="8" name="Group 7"/>
          <p:cNvGrpSpPr/>
          <p:nvPr/>
        </p:nvGrpSpPr>
        <p:grpSpPr>
          <a:xfrm>
            <a:off x="182880" y="173699"/>
            <a:ext cx="8778240" cy="6510602"/>
            <a:chOff x="182880" y="173699"/>
            <a:chExt cx="8778240" cy="6510602"/>
          </a:xfrm>
        </p:grpSpPr>
        <p:grpSp>
          <p:nvGrpSpPr>
            <p:cNvPr id="26" name="Group 25"/>
            <p:cNvGrpSpPr/>
            <p:nvPr/>
          </p:nvGrpSpPr>
          <p:grpSpPr>
            <a:xfrm>
              <a:off x="182880" y="173699"/>
              <a:ext cx="8778240" cy="6510602"/>
              <a:chOff x="182880" y="173699"/>
              <a:chExt cx="8778240" cy="6510602"/>
            </a:xfrm>
          </p:grpSpPr>
          <p:grpSp>
            <p:nvGrpSpPr>
              <p:cNvPr id="27" name="Group 26"/>
              <p:cNvGrpSpPr/>
              <p:nvPr/>
            </p:nvGrpSpPr>
            <p:grpSpPr>
              <a:xfrm>
                <a:off x="182880" y="173699"/>
                <a:ext cx="8778240" cy="6510602"/>
                <a:chOff x="182880" y="173699"/>
                <a:chExt cx="8778240" cy="6510602"/>
              </a:xfrm>
            </p:grpSpPr>
            <p:sp>
              <p:nvSpPr>
                <p:cNvPr id="29" name="Rectangle 28"/>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10"/>
                <p:cNvGrpSpPr/>
                <p:nvPr/>
              </p:nvGrpSpPr>
              <p:grpSpPr>
                <a:xfrm>
                  <a:off x="256032" y="237744"/>
                  <a:ext cx="8622792" cy="6364224"/>
                  <a:chOff x="247157" y="247430"/>
                  <a:chExt cx="8622792" cy="6364224"/>
                </a:xfrm>
              </p:grpSpPr>
              <p:sp>
                <p:nvSpPr>
                  <p:cNvPr id="31" name="Rectangle 30"/>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2" name="Straight Connector 31"/>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8" name="Rectangle 27"/>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5" name="Rectangle 24"/>
            <p:cNvSpPr/>
            <p:nvPr/>
          </p:nvSpPr>
          <p:spPr>
            <a:xfrm rot="10800000">
              <a:off x="258763" y="1594462"/>
              <a:ext cx="357530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225" y="1694329"/>
            <a:ext cx="3008313" cy="914400"/>
          </a:xfrm>
        </p:spPr>
        <p:txBody>
          <a:bodyPr anchor="b">
            <a:normAutofit/>
          </a:bodyPr>
          <a:lstStyle>
            <a:lvl1pPr algn="l">
              <a:defRPr sz="2800" b="0"/>
            </a:lvl1pPr>
          </a:lstStyle>
          <a:p>
            <a:r>
              <a:rPr lang="es-ES_tradnl"/>
              <a:t>Click to edit Master title style</a:t>
            </a:r>
            <a:endParaRPr dirty="0"/>
          </a:p>
        </p:txBody>
      </p:sp>
      <p:sp>
        <p:nvSpPr>
          <p:cNvPr id="3" name="Content Placeholder 2"/>
          <p:cNvSpPr>
            <a:spLocks noGrp="1"/>
          </p:cNvSpPr>
          <p:nvPr>
            <p:ph idx="1"/>
          </p:nvPr>
        </p:nvSpPr>
        <p:spPr>
          <a:xfrm>
            <a:off x="4328319" y="609600"/>
            <a:ext cx="4114800" cy="5465763"/>
          </a:xfrm>
        </p:spPr>
        <p:txBody>
          <a:bodyPr>
            <a:normAutofit/>
          </a:bodyPr>
          <a:lstStyle>
            <a:lvl1pPr>
              <a:defRPr sz="2400" baseline="0"/>
            </a:lvl1pPr>
            <a:lvl2pPr>
              <a:defRPr sz="22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dirty="0"/>
          </a:p>
        </p:txBody>
      </p:sp>
      <p:sp>
        <p:nvSpPr>
          <p:cNvPr id="4" name="Text Placeholder 3"/>
          <p:cNvSpPr>
            <a:spLocks noGrp="1"/>
          </p:cNvSpPr>
          <p:nvPr>
            <p:ph type="body" sz="half" idx="2"/>
          </p:nvPr>
        </p:nvSpPr>
        <p:spPr>
          <a:xfrm>
            <a:off x="530225" y="2672323"/>
            <a:ext cx="3008313" cy="3403040"/>
          </a:xfrm>
        </p:spPr>
        <p:txBody>
          <a:bodyPr>
            <a:normAutofit/>
          </a:bodyPr>
          <a:lstStyle>
            <a:lvl1pPr marL="0" indent="0">
              <a:lnSpc>
                <a:spcPct val="120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4"/>
          <p:cNvSpPr>
            <a:spLocks noGrp="1"/>
          </p:cNvSpPr>
          <p:nvPr>
            <p:ph type="dt" sz="half" idx="10"/>
          </p:nvPr>
        </p:nvSpPr>
        <p:spPr/>
        <p:txBody>
          <a:bodyPr/>
          <a:lstStyle/>
          <a:p>
            <a:fld id="{B0C4986D-6BE9-4264-908F-02DB36FD8D6C}" type="datetime1">
              <a:rPr lang="en-US" smtClean="0"/>
              <a:t>7/26/18</a:t>
            </a:fld>
            <a:endParaRPr lang="en-US" dirty="0"/>
          </a:p>
        </p:txBody>
      </p:sp>
      <p:sp>
        <p:nvSpPr>
          <p:cNvPr id="6" name="Footer Placeholder 5"/>
          <p:cNvSpPr>
            <a:spLocks noGrp="1"/>
          </p:cNvSpPr>
          <p:nvPr>
            <p:ph type="ftr" sz="quarter" idx="11"/>
          </p:nvPr>
        </p:nvSpPr>
        <p:spPr/>
        <p:txBody>
          <a:bodyPr/>
          <a:lstStyle/>
          <a:p>
            <a:r>
              <a:rPr lang="en-US"/>
              <a:t>Footer Text</a:t>
            </a:r>
            <a:endParaRPr lang="en-US" dirty="0"/>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dirty="0"/>
          </a:p>
        </p:txBody>
      </p:sp>
      <p:sp>
        <p:nvSpPr>
          <p:cNvPr id="17" name="Picture Placeholder 16"/>
          <p:cNvSpPr>
            <a:spLocks noGrp="1"/>
          </p:cNvSpPr>
          <p:nvPr>
            <p:ph type="pic" sz="quarter" idx="13"/>
          </p:nvPr>
        </p:nvSpPr>
        <p:spPr>
          <a:xfrm>
            <a:off x="352892" y="310123"/>
            <a:ext cx="3398837" cy="1204912"/>
          </a:xfrm>
        </p:spPr>
        <p:txBody>
          <a:bodyPr>
            <a:normAutofit/>
          </a:bodyPr>
          <a:lstStyle>
            <a:lvl1pPr>
              <a:buNone/>
              <a:defRPr sz="1800"/>
            </a:lvl1pPr>
          </a:lstStyle>
          <a:p>
            <a:r>
              <a:rPr lang="es-ES_tradnl"/>
              <a:t>Drag picture to placeholder or click icon to add</a:t>
            </a:r>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5" name="Group 14"/>
          <p:cNvGrpSpPr/>
          <p:nvPr/>
        </p:nvGrpSpPr>
        <p:grpSpPr>
          <a:xfrm>
            <a:off x="182880" y="173699"/>
            <a:ext cx="8778240" cy="6510602"/>
            <a:chOff x="182880" y="173699"/>
            <a:chExt cx="8778240" cy="6510602"/>
          </a:xfrm>
        </p:grpSpPr>
        <p:grpSp>
          <p:nvGrpSpPr>
            <p:cNvPr id="16" name="Group 15"/>
            <p:cNvGrpSpPr/>
            <p:nvPr/>
          </p:nvGrpSpPr>
          <p:grpSpPr>
            <a:xfrm>
              <a:off x="182880" y="173699"/>
              <a:ext cx="8778240" cy="6510602"/>
              <a:chOff x="182880" y="173699"/>
              <a:chExt cx="8778240" cy="6510602"/>
            </a:xfrm>
          </p:grpSpPr>
          <p:sp>
            <p:nvSpPr>
              <p:cNvPr id="18" name="Rectangle 17"/>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0"/>
              <p:cNvGrpSpPr/>
              <p:nvPr/>
            </p:nvGrpSpPr>
            <p:grpSpPr>
              <a:xfrm>
                <a:off x="256032" y="237744"/>
                <a:ext cx="8622792" cy="6364224"/>
                <a:chOff x="247157" y="247430"/>
                <a:chExt cx="8622792" cy="6364224"/>
              </a:xfrm>
            </p:grpSpPr>
            <p:sp>
              <p:nvSpPr>
                <p:cNvPr id="20" name="Rectangle 19"/>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1" name="Straight Connector 20"/>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17" name="Rectangle 16"/>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352" y="1691640"/>
            <a:ext cx="3008376" cy="914400"/>
          </a:xfrm>
        </p:spPr>
        <p:txBody>
          <a:bodyPr anchor="b">
            <a:noAutofit/>
          </a:bodyPr>
          <a:lstStyle>
            <a:lvl1pPr algn="l">
              <a:defRPr sz="2800" b="0"/>
            </a:lvl1pPr>
          </a:lstStyle>
          <a:p>
            <a:r>
              <a:rPr lang="es-ES_tradnl"/>
              <a:t>Click to edit Master title style</a:t>
            </a:r>
            <a:endParaRPr/>
          </a:p>
        </p:txBody>
      </p:sp>
      <p:sp>
        <p:nvSpPr>
          <p:cNvPr id="3" name="Picture Placeholder 2"/>
          <p:cNvSpPr>
            <a:spLocks noGrp="1"/>
          </p:cNvSpPr>
          <p:nvPr>
            <p:ph type="pic" idx="1"/>
          </p:nvPr>
        </p:nvSpPr>
        <p:spPr>
          <a:xfrm>
            <a:off x="4338559" y="612775"/>
            <a:ext cx="4114800" cy="54681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Drag picture to placeholder or click icon to add</a:t>
            </a:r>
            <a:endParaRPr/>
          </a:p>
        </p:txBody>
      </p:sp>
      <p:sp>
        <p:nvSpPr>
          <p:cNvPr id="4" name="Text Placeholder 3"/>
          <p:cNvSpPr>
            <a:spLocks noGrp="1"/>
          </p:cNvSpPr>
          <p:nvPr>
            <p:ph type="body" sz="half" idx="2"/>
          </p:nvPr>
        </p:nvSpPr>
        <p:spPr>
          <a:xfrm>
            <a:off x="530352" y="2670048"/>
            <a:ext cx="3008376" cy="3401568"/>
          </a:xfrm>
        </p:spPr>
        <p:txBody>
          <a:bodyPr vert="horz" lIns="91440" tIns="45720" rIns="91440" bIns="45720" rtlCol="0">
            <a:normAutofit/>
          </a:bodyPr>
          <a:lstStyle>
            <a:lvl1pPr marL="0" indent="0">
              <a:lnSpc>
                <a:spcPct val="120000"/>
              </a:lnSpc>
              <a:spcBef>
                <a:spcPts val="600"/>
              </a:spcBef>
              <a:buNone/>
              <a:defRPr sz="16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20000"/>
              </a:lnSpc>
              <a:spcBef>
                <a:spcPts val="2000"/>
              </a:spcBef>
              <a:buClr>
                <a:schemeClr val="bg1">
                  <a:lumMod val="75000"/>
                  <a:lumOff val="25000"/>
                </a:schemeClr>
              </a:buClr>
              <a:buFont typeface="Arial" pitchFamily="34" charset="0"/>
              <a:buNone/>
            </a:pPr>
            <a:r>
              <a:rPr lang="es-ES_tradnl"/>
              <a:t>Click to edit Master text styles</a:t>
            </a:r>
          </a:p>
        </p:txBody>
      </p:sp>
      <p:sp>
        <p:nvSpPr>
          <p:cNvPr id="5" name="Date Placeholder 4"/>
          <p:cNvSpPr>
            <a:spLocks noGrp="1"/>
          </p:cNvSpPr>
          <p:nvPr>
            <p:ph type="dt" sz="half" idx="10"/>
          </p:nvPr>
        </p:nvSpPr>
        <p:spPr/>
        <p:txBody>
          <a:bodyPr/>
          <a:lstStyle/>
          <a:p>
            <a:fld id="{DC3B8377-21E3-4835-B75D-4E2847E2750F}" type="datetime1">
              <a:rPr lang="en-US" smtClean="0"/>
              <a:t>7/26/18</a:t>
            </a:fld>
            <a:endParaRPr lang="en-US"/>
          </a:p>
        </p:txBody>
      </p:sp>
      <p:sp>
        <p:nvSpPr>
          <p:cNvPr id="6" name="Footer Placeholder 5"/>
          <p:cNvSpPr>
            <a:spLocks noGrp="1"/>
          </p:cNvSpPr>
          <p:nvPr>
            <p:ph type="ftr" sz="quarter" idx="11"/>
          </p:nvPr>
        </p:nvSpPr>
        <p:spPr/>
        <p:txBody>
          <a:bodyPr/>
          <a:lstStyle/>
          <a:p>
            <a:r>
              <a:rPr lang="en-US"/>
              <a:t>Footer Text</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grpSp>
          <p:nvGrpSpPr>
            <p:cNvPr id="17" name="Group 16"/>
            <p:cNvGrpSpPr/>
            <p:nvPr/>
          </p:nvGrpSpPr>
          <p:grpSpPr>
            <a:xfrm>
              <a:off x="182880" y="173699"/>
              <a:ext cx="8778240" cy="6510602"/>
              <a:chOff x="182880" y="173699"/>
              <a:chExt cx="8778240" cy="6510602"/>
            </a:xfrm>
          </p:grpSpPr>
          <p:sp>
            <p:nvSpPr>
              <p:cNvPr id="19" name="Rectangle 18"/>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10"/>
              <p:cNvGrpSpPr/>
              <p:nvPr/>
            </p:nvGrpSpPr>
            <p:grpSpPr>
              <a:xfrm>
                <a:off x="256032" y="237744"/>
                <a:ext cx="8622792" cy="6364224"/>
                <a:chOff x="247157" y="247430"/>
                <a:chExt cx="8622792" cy="6364224"/>
              </a:xfrm>
            </p:grpSpPr>
            <p:sp>
              <p:nvSpPr>
                <p:cNvPr id="22" name="Rectangle 21"/>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3" name="Straight Connector 22"/>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0" name="Rectangle 19"/>
            <p:cNvSpPr/>
            <p:nvPr/>
          </p:nvSpPr>
          <p:spPr>
            <a:xfrm>
              <a:off x="256032" y="42031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351" y="4287819"/>
            <a:ext cx="8021977" cy="916193"/>
          </a:xfrm>
        </p:spPr>
        <p:txBody>
          <a:bodyPr anchor="b">
            <a:noAutofit/>
          </a:bodyPr>
          <a:lstStyle>
            <a:lvl1pPr algn="l">
              <a:defRPr sz="3600" b="0"/>
            </a:lvl1pPr>
          </a:lstStyle>
          <a:p>
            <a:r>
              <a:rPr lang="es-ES_tradnl"/>
              <a:t>Click to edit Master title style</a:t>
            </a:r>
            <a:endParaRPr dirty="0"/>
          </a:p>
        </p:txBody>
      </p:sp>
      <p:sp>
        <p:nvSpPr>
          <p:cNvPr id="3" name="Picture Placeholder 2"/>
          <p:cNvSpPr>
            <a:spLocks noGrp="1"/>
          </p:cNvSpPr>
          <p:nvPr>
            <p:ph type="pic" idx="1"/>
          </p:nvPr>
        </p:nvSpPr>
        <p:spPr>
          <a:xfrm>
            <a:off x="356347" y="331694"/>
            <a:ext cx="8421624" cy="3783106"/>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Drag picture to placeholder or click icon to add</a:t>
            </a:r>
            <a:endParaRPr/>
          </a:p>
        </p:txBody>
      </p:sp>
      <p:sp>
        <p:nvSpPr>
          <p:cNvPr id="4" name="Text Placeholder 3"/>
          <p:cNvSpPr>
            <a:spLocks noGrp="1"/>
          </p:cNvSpPr>
          <p:nvPr>
            <p:ph type="body" sz="half" idx="2"/>
          </p:nvPr>
        </p:nvSpPr>
        <p:spPr>
          <a:xfrm>
            <a:off x="530351" y="5271247"/>
            <a:ext cx="8021977" cy="1013011"/>
          </a:xfrm>
        </p:spPr>
        <p:txBody>
          <a:bodyPr vert="horz" lIns="91440" tIns="45720" rIns="91440" bIns="45720" rtlCol="0">
            <a:normAutofit/>
          </a:bodyPr>
          <a:lstStyle>
            <a:lvl1pPr marL="0" indent="0">
              <a:spcBef>
                <a:spcPts val="0"/>
              </a:spcBef>
              <a:buNone/>
              <a:defRPr sz="18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20000"/>
              </a:lnSpc>
              <a:spcBef>
                <a:spcPts val="2000"/>
              </a:spcBef>
              <a:buClr>
                <a:schemeClr val="bg1">
                  <a:lumMod val="75000"/>
                  <a:lumOff val="25000"/>
                </a:schemeClr>
              </a:buClr>
              <a:buFont typeface="Arial" pitchFamily="34" charset="0"/>
              <a:buNone/>
            </a:pPr>
            <a:r>
              <a:rPr lang="es-ES_tradnl"/>
              <a:t>Click to edit Master text styles</a:t>
            </a:r>
          </a:p>
        </p:txBody>
      </p:sp>
      <p:sp>
        <p:nvSpPr>
          <p:cNvPr id="5" name="Date Placeholder 4"/>
          <p:cNvSpPr>
            <a:spLocks noGrp="1"/>
          </p:cNvSpPr>
          <p:nvPr>
            <p:ph type="dt" sz="half" idx="10"/>
          </p:nvPr>
        </p:nvSpPr>
        <p:spPr/>
        <p:txBody>
          <a:bodyPr/>
          <a:lstStyle/>
          <a:p>
            <a:fld id="{B0C4986D-6BE9-4264-908F-02DB36FD8D6C}" type="datetime1">
              <a:rPr lang="en-US" smtClean="0"/>
              <a:t>7/26/18</a:t>
            </a:fld>
            <a:endParaRPr lang="en-US" dirty="0"/>
          </a:p>
        </p:txBody>
      </p:sp>
      <p:sp>
        <p:nvSpPr>
          <p:cNvPr id="6" name="Footer Placeholder 5"/>
          <p:cNvSpPr>
            <a:spLocks noGrp="1"/>
          </p:cNvSpPr>
          <p:nvPr>
            <p:ph type="ftr" sz="quarter" idx="11"/>
          </p:nvPr>
        </p:nvSpPr>
        <p:spPr/>
        <p:txBody>
          <a:bodyPr/>
          <a:lstStyle/>
          <a:p>
            <a:r>
              <a:rPr lang="en-US"/>
              <a:t>Footer Text</a:t>
            </a:r>
            <a:endParaRPr lang="en-US" dirty="0"/>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13" name="Group 12"/>
          <p:cNvGrpSpPr/>
          <p:nvPr/>
        </p:nvGrpSpPr>
        <p:grpSpPr>
          <a:xfrm>
            <a:off x="182880" y="173699"/>
            <a:ext cx="8778240" cy="6510602"/>
            <a:chOff x="182880" y="173699"/>
            <a:chExt cx="8778240" cy="6510602"/>
          </a:xfrm>
        </p:grpSpPr>
        <p:sp>
          <p:nvSpPr>
            <p:cNvPr id="14" name="Rectangle 13"/>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0"/>
            <p:cNvGrpSpPr/>
            <p:nvPr/>
          </p:nvGrpSpPr>
          <p:grpSpPr>
            <a:xfrm>
              <a:off x="256032" y="237744"/>
              <a:ext cx="8622792" cy="6364224"/>
              <a:chOff x="247157" y="247430"/>
              <a:chExt cx="8622792" cy="6364224"/>
            </a:xfrm>
          </p:grpSpPr>
          <p:sp>
            <p:nvSpPr>
              <p:cNvPr id="16" name="Rectangle 15"/>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7" name="Straight Connector 16"/>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8" name="Rectangle 17"/>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es-ES_tradnl"/>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dirty="0"/>
          </a:p>
        </p:txBody>
      </p:sp>
      <p:sp>
        <p:nvSpPr>
          <p:cNvPr id="4" name="Date Placeholder 3"/>
          <p:cNvSpPr>
            <a:spLocks noGrp="1"/>
          </p:cNvSpPr>
          <p:nvPr>
            <p:ph type="dt" sz="half" idx="10"/>
          </p:nvPr>
        </p:nvSpPr>
        <p:spPr/>
        <p:txBody>
          <a:bodyPr/>
          <a:lstStyle/>
          <a:p>
            <a:fld id="{EA051B39-B140-43FE-96DB-472A2B59CE7C}" type="datetime1">
              <a:rPr lang="en-US" smtClean="0"/>
              <a:t>7/26/18</a:t>
            </a:fld>
            <a:endParaRPr lang="en-US"/>
          </a:p>
        </p:txBody>
      </p:sp>
      <p:sp>
        <p:nvSpPr>
          <p:cNvPr id="5" name="Footer Placeholder 4"/>
          <p:cNvSpPr>
            <a:spLocks noGrp="1"/>
          </p:cNvSpPr>
          <p:nvPr>
            <p:ph type="ftr" sz="quarter" idx="11"/>
          </p:nvPr>
        </p:nvSpPr>
        <p:spPr/>
        <p:txBody>
          <a:bodyPr/>
          <a:lstStyle/>
          <a:p>
            <a:r>
              <a:rPr lang="en-US"/>
              <a:t>Footer Text</a:t>
            </a:r>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grpSp>
          <p:nvGrpSpPr>
            <p:cNvPr id="14" name="Group 13"/>
            <p:cNvGrpSpPr/>
            <p:nvPr/>
          </p:nvGrpSpPr>
          <p:grpSpPr>
            <a:xfrm>
              <a:off x="182880" y="173699"/>
              <a:ext cx="8778240" cy="6510602"/>
              <a:chOff x="182880" y="173699"/>
              <a:chExt cx="8778240" cy="6510602"/>
            </a:xfrm>
          </p:grpSpPr>
          <p:sp>
            <p:nvSpPr>
              <p:cNvPr id="15" name="Rectangle 14"/>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0"/>
              <p:cNvGrpSpPr/>
              <p:nvPr/>
            </p:nvGrpSpPr>
            <p:grpSpPr>
              <a:xfrm>
                <a:off x="256032" y="237744"/>
                <a:ext cx="8622792" cy="6364224"/>
                <a:chOff x="247157" y="247430"/>
                <a:chExt cx="8622792" cy="6364224"/>
              </a:xfrm>
            </p:grpSpPr>
            <p:sp>
              <p:nvSpPr>
                <p:cNvPr id="17" name="Rectangle 16"/>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18" name="Rectangle 17"/>
            <p:cNvSpPr/>
            <p:nvPr/>
          </p:nvSpPr>
          <p:spPr>
            <a:xfrm rot="5400000">
              <a:off x="4242277"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Vertical Title 1"/>
          <p:cNvSpPr>
            <a:spLocks noGrp="1"/>
          </p:cNvSpPr>
          <p:nvPr>
            <p:ph type="title" orient="vert"/>
          </p:nvPr>
        </p:nvSpPr>
        <p:spPr>
          <a:xfrm>
            <a:off x="7391399" y="609600"/>
            <a:ext cx="1416423" cy="5516563"/>
          </a:xfrm>
        </p:spPr>
        <p:txBody>
          <a:bodyPr vert="eaVert">
            <a:normAutofit/>
          </a:bodyPr>
          <a:lstStyle>
            <a:lvl1pPr>
              <a:defRPr sz="3600"/>
            </a:lvl1pPr>
          </a:lstStyle>
          <a:p>
            <a:r>
              <a:rPr lang="es-ES_tradnl"/>
              <a:t>Click to edit Master title style</a:t>
            </a:r>
            <a:endParaRPr/>
          </a:p>
        </p:txBody>
      </p:sp>
      <p:sp>
        <p:nvSpPr>
          <p:cNvPr id="3" name="Vertical Text Placeholder 2"/>
          <p:cNvSpPr>
            <a:spLocks noGrp="1"/>
          </p:cNvSpPr>
          <p:nvPr>
            <p:ph type="body" orient="vert" idx="1"/>
          </p:nvPr>
        </p:nvSpPr>
        <p:spPr>
          <a:xfrm>
            <a:off x="578222" y="609600"/>
            <a:ext cx="6279777" cy="5516563"/>
          </a:xfrm>
        </p:spPr>
        <p:txBody>
          <a:bodyPr vert="eaVert"/>
          <a:lstStyle>
            <a:lvl5pPr>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dirty="0"/>
          </a:p>
        </p:txBody>
      </p:sp>
      <p:sp>
        <p:nvSpPr>
          <p:cNvPr id="4" name="Date Placeholder 3"/>
          <p:cNvSpPr>
            <a:spLocks noGrp="1"/>
          </p:cNvSpPr>
          <p:nvPr>
            <p:ph type="dt" sz="half" idx="10"/>
          </p:nvPr>
        </p:nvSpPr>
        <p:spPr/>
        <p:txBody>
          <a:bodyPr/>
          <a:lstStyle/>
          <a:p>
            <a:fld id="{DA600BB2-27C5-458B-ABCE-839C88CF47CE}" type="datetime1">
              <a:rPr lang="en-US" smtClean="0"/>
              <a:t>7/26/18</a:t>
            </a:fld>
            <a:endParaRPr lang="en-US"/>
          </a:p>
        </p:txBody>
      </p:sp>
      <p:sp>
        <p:nvSpPr>
          <p:cNvPr id="5" name="Footer Placeholder 4"/>
          <p:cNvSpPr>
            <a:spLocks noGrp="1"/>
          </p:cNvSpPr>
          <p:nvPr>
            <p:ph type="ftr" sz="quarter" idx="11"/>
          </p:nvPr>
        </p:nvSpPr>
        <p:spPr/>
        <p:txBody>
          <a:bodyPr/>
          <a:lstStyle/>
          <a:p>
            <a:r>
              <a:rPr lang="en-US"/>
              <a:t>Footer Text</a:t>
            </a:r>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sp>
          <p:nvSpPr>
            <p:cNvPr id="13" name="Rectangle 12"/>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10"/>
            <p:cNvGrpSpPr/>
            <p:nvPr/>
          </p:nvGrpSpPr>
          <p:grpSpPr>
            <a:xfrm>
              <a:off x="256032" y="237744"/>
              <a:ext cx="8622792" cy="6364224"/>
              <a:chOff x="247157" y="247430"/>
              <a:chExt cx="8622792" cy="6364224"/>
            </a:xfrm>
          </p:grpSpPr>
          <p:sp>
            <p:nvSpPr>
              <p:cNvPr id="19" name="Rectangle 1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0" name="Straight Connector 19"/>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 name="Rectangle 20"/>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es-ES_tradnl"/>
              <a:t>Click to edit Master title style</a:t>
            </a:r>
            <a:endParaRPr/>
          </a:p>
        </p:txBody>
      </p:sp>
      <p:sp>
        <p:nvSpPr>
          <p:cNvPr id="3" name="Content Placeholder 2"/>
          <p:cNvSpPr>
            <a:spLocks noGrp="1"/>
          </p:cNvSpPr>
          <p:nvPr>
            <p:ph idx="1"/>
          </p:nvPr>
        </p:nvSpPr>
        <p:spPr/>
        <p:txBody>
          <a:bodyPr/>
          <a:lstStyle>
            <a:lvl5pPr>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dirty="0"/>
          </a:p>
        </p:txBody>
      </p:sp>
      <p:sp>
        <p:nvSpPr>
          <p:cNvPr id="4" name="Date Placeholder 3"/>
          <p:cNvSpPr>
            <a:spLocks noGrp="1"/>
          </p:cNvSpPr>
          <p:nvPr>
            <p:ph type="dt" sz="half" idx="10"/>
          </p:nvPr>
        </p:nvSpPr>
        <p:spPr/>
        <p:txBody>
          <a:bodyPr/>
          <a:lstStyle/>
          <a:p>
            <a:fld id="{B11D738E-8962-435F-8C43-147B8DD7E819}" type="datetime1">
              <a:rPr lang="en-US" smtClean="0"/>
              <a:t>7/26/18</a:t>
            </a:fld>
            <a:endParaRPr lang="en-US"/>
          </a:p>
        </p:txBody>
      </p:sp>
      <p:sp>
        <p:nvSpPr>
          <p:cNvPr id="5" name="Footer Placeholder 4"/>
          <p:cNvSpPr>
            <a:spLocks noGrp="1"/>
          </p:cNvSpPr>
          <p:nvPr>
            <p:ph type="ftr" sz="quarter" idx="11"/>
          </p:nvPr>
        </p:nvSpPr>
        <p:spPr/>
        <p:txBody>
          <a:bodyPr/>
          <a:lstStyle/>
          <a:p>
            <a:r>
              <a:rPr lang="en-US"/>
              <a:t>Footer Text</a:t>
            </a:r>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grpSp>
        <p:nvGrpSpPr>
          <p:cNvPr id="10" name="Group 9"/>
          <p:cNvGrpSpPr/>
          <p:nvPr/>
        </p:nvGrpSpPr>
        <p:grpSpPr>
          <a:xfrm>
            <a:off x="486873" y="411480"/>
            <a:ext cx="8170254" cy="6035040"/>
            <a:chOff x="486873" y="411480"/>
            <a:chExt cx="8170254" cy="6035040"/>
          </a:xfrm>
        </p:grpSpPr>
        <p:sp>
          <p:nvSpPr>
            <p:cNvPr id="12" name="Rectangle 11"/>
            <p:cNvSpPr/>
            <p:nvPr/>
          </p:nvSpPr>
          <p:spPr>
            <a:xfrm>
              <a:off x="486873" y="411480"/>
              <a:ext cx="8170254" cy="6035040"/>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11"/>
            <p:cNvGrpSpPr/>
            <p:nvPr/>
          </p:nvGrpSpPr>
          <p:grpSpPr>
            <a:xfrm>
              <a:off x="562842" y="475488"/>
              <a:ext cx="7982713" cy="5888736"/>
              <a:chOff x="562842" y="475488"/>
              <a:chExt cx="7982713" cy="5888736"/>
            </a:xfrm>
          </p:grpSpPr>
          <p:sp>
            <p:nvSpPr>
              <p:cNvPr id="8" name="Rectangle 7"/>
              <p:cNvSpPr>
                <a:spLocks/>
              </p:cNvSpPr>
              <p:nvPr/>
            </p:nvSpPr>
            <p:spPr>
              <a:xfrm>
                <a:off x="562843" y="475488"/>
                <a:ext cx="7982712" cy="5888736"/>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a:off x="562842" y="6133646"/>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p:cNvCxnSpPr/>
              <p:nvPr/>
            </p:nvCxnSpPr>
            <p:spPr>
              <a:xfrm>
                <a:off x="562842" y="3427528"/>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s-ES_tradnl"/>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fld id="{B0C4986D-6BE9-4264-908F-02DB36FD8D6C}" type="datetime1">
              <a:rPr lang="en-US" smtClean="0"/>
              <a:t>7/26/18</a:t>
            </a:fld>
            <a:endParaRPr lang="en-US" dirty="0"/>
          </a:p>
        </p:txBody>
      </p:sp>
      <p:sp>
        <p:nvSpPr>
          <p:cNvPr id="5" name="Footer Placeholder 4"/>
          <p:cNvSpPr>
            <a:spLocks noGrp="1"/>
          </p:cNvSpPr>
          <p:nvPr>
            <p:ph type="ftr" sz="quarter" idx="11"/>
          </p:nvPr>
        </p:nvSpPr>
        <p:spPr>
          <a:xfrm>
            <a:off x="5638800" y="6124401"/>
            <a:ext cx="2895600" cy="257810"/>
          </a:xfrm>
        </p:spPr>
        <p:txBody>
          <a:bodyPr/>
          <a:lstStyle/>
          <a:p>
            <a:r>
              <a:rPr lang="en-US"/>
              <a:t>Footer Text</a:t>
            </a:r>
            <a:endParaRPr lang="en-US" dirty="0"/>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s-ES_tradnl"/>
              <a:t>Drag picture to placeholder or click icon to add</a:t>
            </a:r>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sp>
          <p:nvSpPr>
            <p:cNvPr id="12" name="Rectangle 11"/>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10"/>
            <p:cNvGrpSpPr/>
            <p:nvPr/>
          </p:nvGrpSpPr>
          <p:grpSpPr>
            <a:xfrm>
              <a:off x="256032" y="237744"/>
              <a:ext cx="8622792" cy="6364224"/>
              <a:chOff x="247157" y="247430"/>
              <a:chExt cx="8622792" cy="6364224"/>
            </a:xfrm>
          </p:grpSpPr>
          <p:sp>
            <p:nvSpPr>
              <p:cNvPr id="27" name="Rectangle 26"/>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8" name="Straight Connector 27"/>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title"/>
          </p:nvPr>
        </p:nvSpPr>
        <p:spPr>
          <a:xfrm>
            <a:off x="900113" y="1371600"/>
            <a:ext cx="7345362" cy="1676400"/>
          </a:xfrm>
        </p:spPr>
        <p:txBody>
          <a:bodyPr anchor="b" anchorCtr="0">
            <a:noAutofit/>
          </a:bodyPr>
          <a:lstStyle>
            <a:lvl1pPr algn="ctr">
              <a:defRPr sz="5400" b="0" i="0" cap="none" baseline="0">
                <a:solidFill>
                  <a:schemeClr val="tx1">
                    <a:lumMod val="75000"/>
                    <a:lumOff val="25000"/>
                  </a:schemeClr>
                </a:solidFill>
              </a:defRPr>
            </a:lvl1pPr>
          </a:lstStyle>
          <a:p>
            <a:r>
              <a:rPr lang="es-ES_tradnl"/>
              <a:t>Click to edit Master title style</a:t>
            </a:r>
            <a:endParaRPr dirty="0"/>
          </a:p>
        </p:txBody>
      </p:sp>
      <p:sp>
        <p:nvSpPr>
          <p:cNvPr id="3" name="Text Placeholder 2"/>
          <p:cNvSpPr>
            <a:spLocks noGrp="1"/>
          </p:cNvSpPr>
          <p:nvPr>
            <p:ph type="body" idx="1"/>
          </p:nvPr>
        </p:nvSpPr>
        <p:spPr>
          <a:xfrm>
            <a:off x="900113" y="3134566"/>
            <a:ext cx="7345362" cy="1500187"/>
          </a:xfrm>
        </p:spPr>
        <p:txBody>
          <a:bodyPr anchor="t" anchorCtr="0"/>
          <a:lstStyle>
            <a:lvl1pPr marL="0" indent="0" algn="ctr">
              <a:spcBef>
                <a:spcPts val="300"/>
              </a:spcBef>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Click to edit Master text styles</a:t>
            </a:r>
          </a:p>
        </p:txBody>
      </p:sp>
      <p:sp>
        <p:nvSpPr>
          <p:cNvPr id="4" name="Date Placeholder 3"/>
          <p:cNvSpPr>
            <a:spLocks noGrp="1"/>
          </p:cNvSpPr>
          <p:nvPr>
            <p:ph type="dt" sz="half" idx="10"/>
          </p:nvPr>
        </p:nvSpPr>
        <p:spPr/>
        <p:txBody>
          <a:bodyPr/>
          <a:lstStyle/>
          <a:p>
            <a:fld id="{09CAEA93-55E7-4DA9-90C2-089A26EEFEC4}" type="datetime1">
              <a:rPr lang="en-US" smtClean="0"/>
              <a:t>7/26/18</a:t>
            </a:fld>
            <a:endParaRPr lang="en-US"/>
          </a:p>
        </p:txBody>
      </p:sp>
      <p:sp>
        <p:nvSpPr>
          <p:cNvPr id="5" name="Footer Placeholder 4"/>
          <p:cNvSpPr>
            <a:spLocks noGrp="1"/>
          </p:cNvSpPr>
          <p:nvPr>
            <p:ph type="ftr" sz="quarter" idx="11"/>
          </p:nvPr>
        </p:nvSpPr>
        <p:spPr/>
        <p:txBody>
          <a:bodyPr/>
          <a:lstStyle/>
          <a:p>
            <a:r>
              <a:rPr lang="en-US"/>
              <a:t>Footer Text</a:t>
            </a:r>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20" name="Group 19"/>
          <p:cNvGrpSpPr/>
          <p:nvPr/>
        </p:nvGrpSpPr>
        <p:grpSpPr>
          <a:xfrm>
            <a:off x="182880" y="173699"/>
            <a:ext cx="8778240" cy="6510602"/>
            <a:chOff x="182880" y="173699"/>
            <a:chExt cx="8778240" cy="6510602"/>
          </a:xfrm>
        </p:grpSpPr>
        <p:sp>
          <p:nvSpPr>
            <p:cNvPr id="21" name="Rectangle 20"/>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10"/>
            <p:cNvGrpSpPr/>
            <p:nvPr/>
          </p:nvGrpSpPr>
          <p:grpSpPr>
            <a:xfrm>
              <a:off x="256032" y="237744"/>
              <a:ext cx="8622792" cy="6364224"/>
              <a:chOff x="247157" y="247430"/>
              <a:chExt cx="8622792" cy="6364224"/>
            </a:xfrm>
          </p:grpSpPr>
          <p:sp>
            <p:nvSpPr>
              <p:cNvPr id="23" name="Rectangle 22"/>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4" name="Straight Connector 23"/>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Rectangle 24"/>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es-ES_tradnl"/>
              <a:t>Click to edit Master title style</a:t>
            </a:r>
            <a:endParaRPr/>
          </a:p>
        </p:txBody>
      </p:sp>
      <p:sp>
        <p:nvSpPr>
          <p:cNvPr id="3" name="Content Placeholder 2"/>
          <p:cNvSpPr>
            <a:spLocks noGrp="1"/>
          </p:cNvSpPr>
          <p:nvPr>
            <p:ph sz="half" idx="1"/>
          </p:nvPr>
        </p:nvSpPr>
        <p:spPr>
          <a:xfrm>
            <a:off x="900111" y="2147888"/>
            <a:ext cx="3566160" cy="39274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a:p>
        </p:txBody>
      </p:sp>
      <p:sp>
        <p:nvSpPr>
          <p:cNvPr id="4" name="Content Placeholder 3"/>
          <p:cNvSpPr>
            <a:spLocks noGrp="1"/>
          </p:cNvSpPr>
          <p:nvPr>
            <p:ph sz="half" idx="2"/>
          </p:nvPr>
        </p:nvSpPr>
        <p:spPr>
          <a:xfrm>
            <a:off x="4648199" y="2147888"/>
            <a:ext cx="3566160" cy="39274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a:p>
        </p:txBody>
      </p:sp>
      <p:sp>
        <p:nvSpPr>
          <p:cNvPr id="5" name="Date Placeholder 4"/>
          <p:cNvSpPr>
            <a:spLocks noGrp="1"/>
          </p:cNvSpPr>
          <p:nvPr>
            <p:ph type="dt" sz="half" idx="10"/>
          </p:nvPr>
        </p:nvSpPr>
        <p:spPr/>
        <p:txBody>
          <a:bodyPr/>
          <a:lstStyle/>
          <a:p>
            <a:fld id="{E34CF3C7-6809-4F39-BD67-A75817BDDE0A}" type="datetime1">
              <a:rPr lang="en-US" smtClean="0"/>
              <a:t>7/26/18</a:t>
            </a:fld>
            <a:endParaRPr lang="en-US"/>
          </a:p>
        </p:txBody>
      </p:sp>
      <p:sp>
        <p:nvSpPr>
          <p:cNvPr id="6" name="Footer Placeholder 5"/>
          <p:cNvSpPr>
            <a:spLocks noGrp="1"/>
          </p:cNvSpPr>
          <p:nvPr>
            <p:ph type="ftr" sz="quarter" idx="11"/>
          </p:nvPr>
        </p:nvSpPr>
        <p:spPr/>
        <p:txBody>
          <a:bodyPr/>
          <a:lstStyle/>
          <a:p>
            <a:r>
              <a:rPr lang="en-US"/>
              <a:t>Footer Text</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grpSp>
          <p:nvGrpSpPr>
            <p:cNvPr id="26" name="Group 25"/>
            <p:cNvGrpSpPr/>
            <p:nvPr/>
          </p:nvGrpSpPr>
          <p:grpSpPr>
            <a:xfrm>
              <a:off x="182880" y="173699"/>
              <a:ext cx="8778240" cy="6510602"/>
              <a:chOff x="182880" y="173699"/>
              <a:chExt cx="8778240" cy="6510602"/>
            </a:xfrm>
          </p:grpSpPr>
          <p:sp>
            <p:nvSpPr>
              <p:cNvPr id="27" name="Rectangle 26"/>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10"/>
              <p:cNvGrpSpPr/>
              <p:nvPr/>
            </p:nvGrpSpPr>
            <p:grpSpPr>
              <a:xfrm>
                <a:off x="256032" y="237744"/>
                <a:ext cx="8622792" cy="6364224"/>
                <a:chOff x="247157" y="247430"/>
                <a:chExt cx="8622792" cy="6364224"/>
              </a:xfrm>
            </p:grpSpPr>
            <p:sp>
              <p:nvSpPr>
                <p:cNvPr id="29" name="Rectangle 2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1" name="Straight Connector 30"/>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2" name="Rectangle 31"/>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cxnSp>
          <p:nvCxnSpPr>
            <p:cNvPr id="23" name="Straight Connector 22"/>
            <p:cNvCxnSpPr/>
            <p:nvPr/>
          </p:nvCxnSpPr>
          <p:spPr>
            <a:xfrm rot="16200000" flipH="1">
              <a:off x="2217480" y="4026438"/>
              <a:ext cx="4711326" cy="2286"/>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p:txBody>
          <a:bodyPr/>
          <a:lstStyle>
            <a:lvl1pPr>
              <a:defRPr/>
            </a:lvl1pPr>
          </a:lstStyle>
          <a:p>
            <a:r>
              <a:rPr lang="es-ES_tradnl"/>
              <a:t>Click to edit Master title style</a:t>
            </a:r>
            <a:endParaRPr/>
          </a:p>
        </p:txBody>
      </p:sp>
      <p:sp>
        <p:nvSpPr>
          <p:cNvPr id="3" name="Text Placeholder 2"/>
          <p:cNvSpPr>
            <a:spLocks noGrp="1"/>
          </p:cNvSpPr>
          <p:nvPr>
            <p:ph type="body" idx="1"/>
          </p:nvPr>
        </p:nvSpPr>
        <p:spPr>
          <a:xfrm>
            <a:off x="632301" y="1708990"/>
            <a:ext cx="3566160" cy="832503"/>
          </a:xfrm>
        </p:spPr>
        <p:txBody>
          <a:bodyPr anchor="ctr" anchorCtr="0">
            <a:noAutofit/>
          </a:bodyPr>
          <a:lstStyle>
            <a:lvl1pPr marL="0" indent="0" algn="ctr">
              <a:spcBef>
                <a:spcPts val="30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4" name="Content Placeholder 3"/>
          <p:cNvSpPr>
            <a:spLocks noGrp="1"/>
          </p:cNvSpPr>
          <p:nvPr>
            <p:ph sz="half" idx="2"/>
          </p:nvPr>
        </p:nvSpPr>
        <p:spPr>
          <a:xfrm>
            <a:off x="632301" y="2590801"/>
            <a:ext cx="3566160" cy="34845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dirty="0"/>
          </a:p>
        </p:txBody>
      </p:sp>
      <p:sp>
        <p:nvSpPr>
          <p:cNvPr id="5" name="Text Placeholder 4"/>
          <p:cNvSpPr>
            <a:spLocks noGrp="1"/>
          </p:cNvSpPr>
          <p:nvPr>
            <p:ph type="body" sz="quarter" idx="3"/>
          </p:nvPr>
        </p:nvSpPr>
        <p:spPr>
          <a:xfrm>
            <a:off x="4945539" y="1708990"/>
            <a:ext cx="3566160" cy="832503"/>
          </a:xfrm>
        </p:spPr>
        <p:txBody>
          <a:bodyPr anchor="ctr" anchorCtr="0">
            <a:noAutofit/>
          </a:bodyPr>
          <a:lstStyle>
            <a:lvl1pPr marL="0" indent="0" algn="ctr">
              <a:spcBef>
                <a:spcPts val="30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6" name="Content Placeholder 5"/>
          <p:cNvSpPr>
            <a:spLocks noGrp="1"/>
          </p:cNvSpPr>
          <p:nvPr>
            <p:ph sz="quarter" idx="4"/>
          </p:nvPr>
        </p:nvSpPr>
        <p:spPr>
          <a:xfrm>
            <a:off x="4945539" y="2590801"/>
            <a:ext cx="3566160" cy="34845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dirty="0"/>
          </a:p>
        </p:txBody>
      </p:sp>
      <p:sp>
        <p:nvSpPr>
          <p:cNvPr id="7" name="Date Placeholder 6"/>
          <p:cNvSpPr>
            <a:spLocks noGrp="1"/>
          </p:cNvSpPr>
          <p:nvPr>
            <p:ph type="dt" sz="half" idx="10"/>
          </p:nvPr>
        </p:nvSpPr>
        <p:spPr/>
        <p:txBody>
          <a:bodyPr/>
          <a:lstStyle/>
          <a:p>
            <a:fld id="{F7EAEB24-CE78-465C-A726-91D0868FA48F}" type="datetime1">
              <a:rPr lang="en-US" smtClean="0"/>
              <a:t>7/26/18</a:t>
            </a:fld>
            <a:endParaRPr lang="en-US"/>
          </a:p>
        </p:txBody>
      </p:sp>
      <p:sp>
        <p:nvSpPr>
          <p:cNvPr id="8" name="Footer Placeholder 7"/>
          <p:cNvSpPr>
            <a:spLocks noGrp="1"/>
          </p:cNvSpPr>
          <p:nvPr>
            <p:ph type="ftr" sz="quarter" idx="11"/>
          </p:nvPr>
        </p:nvSpPr>
        <p:spPr/>
        <p:txBody>
          <a:bodyPr/>
          <a:lstStyle/>
          <a:p>
            <a:r>
              <a:rPr lang="en-US"/>
              <a:t>Footer Text</a:t>
            </a:r>
          </a:p>
        </p:txBody>
      </p:sp>
      <p:sp>
        <p:nvSpPr>
          <p:cNvPr id="9" name="Slide Number Placeholder 8"/>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2" name="Group 11"/>
          <p:cNvGrpSpPr/>
          <p:nvPr/>
        </p:nvGrpSpPr>
        <p:grpSpPr>
          <a:xfrm>
            <a:off x="182880" y="173699"/>
            <a:ext cx="8778240" cy="6510602"/>
            <a:chOff x="182880" y="173699"/>
            <a:chExt cx="8778240" cy="6510602"/>
          </a:xfrm>
        </p:grpSpPr>
        <p:sp>
          <p:nvSpPr>
            <p:cNvPr id="13" name="Rectangle 12"/>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0"/>
            <p:cNvGrpSpPr/>
            <p:nvPr/>
          </p:nvGrpSpPr>
          <p:grpSpPr>
            <a:xfrm>
              <a:off x="256032" y="237744"/>
              <a:ext cx="8622792" cy="6364224"/>
              <a:chOff x="247157" y="247430"/>
              <a:chExt cx="8622792" cy="6364224"/>
            </a:xfrm>
          </p:grpSpPr>
          <p:sp>
            <p:nvSpPr>
              <p:cNvPr id="15" name="Rectangle 14"/>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6" name="Straight Connector 15"/>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es-ES_tradnl"/>
              <a:t>Click to edit Master title style</a:t>
            </a:r>
            <a:endParaRPr/>
          </a:p>
        </p:txBody>
      </p:sp>
      <p:sp>
        <p:nvSpPr>
          <p:cNvPr id="3" name="Date Placeholder 2"/>
          <p:cNvSpPr>
            <a:spLocks noGrp="1"/>
          </p:cNvSpPr>
          <p:nvPr>
            <p:ph type="dt" sz="half" idx="10"/>
          </p:nvPr>
        </p:nvSpPr>
        <p:spPr/>
        <p:txBody>
          <a:bodyPr/>
          <a:lstStyle/>
          <a:p>
            <a:fld id="{40BAADF0-1749-4E8B-9691-B44A5F8C0895}" type="datetime1">
              <a:rPr lang="en-US" smtClean="0"/>
              <a:t>7/26/18</a:t>
            </a:fld>
            <a:endParaRPr lang="en-US"/>
          </a:p>
        </p:txBody>
      </p:sp>
      <p:sp>
        <p:nvSpPr>
          <p:cNvPr id="4" name="Footer Placeholder 3"/>
          <p:cNvSpPr>
            <a:spLocks noGrp="1"/>
          </p:cNvSpPr>
          <p:nvPr>
            <p:ph type="ftr" sz="quarter" idx="11"/>
          </p:nvPr>
        </p:nvSpPr>
        <p:spPr/>
        <p:txBody>
          <a:bodyPr/>
          <a:lstStyle/>
          <a:p>
            <a:r>
              <a:rPr lang="en-US"/>
              <a:t>Footer Text</a:t>
            </a:r>
          </a:p>
        </p:txBody>
      </p:sp>
      <p:sp>
        <p:nvSpPr>
          <p:cNvPr id="5" name="Slide Number Placeholder 4"/>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sp>
          <p:nvSpPr>
            <p:cNvPr id="11" name="Rectangle 10"/>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0"/>
            <p:cNvGrpSpPr/>
            <p:nvPr/>
          </p:nvGrpSpPr>
          <p:grpSpPr>
            <a:xfrm>
              <a:off x="256032" y="237744"/>
              <a:ext cx="8622792" cy="6364224"/>
              <a:chOff x="247157" y="247430"/>
              <a:chExt cx="8622792" cy="6364224"/>
            </a:xfrm>
          </p:grpSpPr>
          <p:sp>
            <p:nvSpPr>
              <p:cNvPr id="13" name="Rectangle 12"/>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Date Placeholder 1"/>
          <p:cNvSpPr>
            <a:spLocks noGrp="1"/>
          </p:cNvSpPr>
          <p:nvPr>
            <p:ph type="dt" sz="half" idx="10"/>
          </p:nvPr>
        </p:nvSpPr>
        <p:spPr/>
        <p:txBody>
          <a:bodyPr/>
          <a:lstStyle/>
          <a:p>
            <a:fld id="{A8AF628A-A867-4937-BBE5-207DB6F9C51A}" type="datetime1">
              <a:rPr lang="en-US" smtClean="0"/>
              <a:t>7/26/18</a:t>
            </a:fld>
            <a:endParaRPr lang="en-US"/>
          </a:p>
        </p:txBody>
      </p:sp>
      <p:sp>
        <p:nvSpPr>
          <p:cNvPr id="3" name="Footer Placeholder 2"/>
          <p:cNvSpPr>
            <a:spLocks noGrp="1"/>
          </p:cNvSpPr>
          <p:nvPr>
            <p:ph type="ftr" sz="quarter" idx="11"/>
          </p:nvPr>
        </p:nvSpPr>
        <p:spPr/>
        <p:txBody>
          <a:bodyPr/>
          <a:lstStyle/>
          <a:p>
            <a:r>
              <a:rPr lang="en-US"/>
              <a:t>Footer Text</a:t>
            </a:r>
          </a:p>
        </p:txBody>
      </p:sp>
      <p:sp>
        <p:nvSpPr>
          <p:cNvPr id="4" name="Slide Number Placeholder 3"/>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182880" y="173699"/>
            <a:ext cx="8778240" cy="6510602"/>
            <a:chOff x="182880" y="173699"/>
            <a:chExt cx="8778240" cy="6510602"/>
          </a:xfrm>
        </p:grpSpPr>
        <p:grpSp>
          <p:nvGrpSpPr>
            <p:cNvPr id="16" name="Group 15"/>
            <p:cNvGrpSpPr/>
            <p:nvPr/>
          </p:nvGrpSpPr>
          <p:grpSpPr>
            <a:xfrm>
              <a:off x="182880" y="173699"/>
              <a:ext cx="8778240" cy="6510602"/>
              <a:chOff x="182880" y="173699"/>
              <a:chExt cx="8778240" cy="6510602"/>
            </a:xfrm>
          </p:grpSpPr>
          <p:sp>
            <p:nvSpPr>
              <p:cNvPr id="17" name="Rectangle 16"/>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0"/>
              <p:cNvGrpSpPr/>
              <p:nvPr/>
            </p:nvGrpSpPr>
            <p:grpSpPr>
              <a:xfrm>
                <a:off x="256032" y="237744"/>
                <a:ext cx="8622792" cy="6364224"/>
                <a:chOff x="247157" y="247430"/>
                <a:chExt cx="8622792" cy="6364224"/>
              </a:xfrm>
            </p:grpSpPr>
            <p:sp>
              <p:nvSpPr>
                <p:cNvPr id="19" name="Rectangle 1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0" name="Straight Connector 19"/>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33" name="Rectangle 32"/>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225" y="1169892"/>
            <a:ext cx="3008313" cy="914400"/>
          </a:xfrm>
        </p:spPr>
        <p:txBody>
          <a:bodyPr anchor="b">
            <a:normAutofit/>
          </a:bodyPr>
          <a:lstStyle>
            <a:lvl1pPr algn="l">
              <a:defRPr sz="2800" b="0"/>
            </a:lvl1pPr>
          </a:lstStyle>
          <a:p>
            <a:r>
              <a:rPr lang="es-ES_tradnl"/>
              <a:t>Click to edit Master title style</a:t>
            </a:r>
            <a:endParaRPr dirty="0"/>
          </a:p>
        </p:txBody>
      </p:sp>
      <p:sp>
        <p:nvSpPr>
          <p:cNvPr id="3" name="Content Placeholder 2"/>
          <p:cNvSpPr>
            <a:spLocks noGrp="1"/>
          </p:cNvSpPr>
          <p:nvPr>
            <p:ph idx="1"/>
          </p:nvPr>
        </p:nvSpPr>
        <p:spPr>
          <a:xfrm>
            <a:off x="4328319" y="609600"/>
            <a:ext cx="4114800" cy="5465763"/>
          </a:xfrm>
        </p:spPr>
        <p:txBody>
          <a:bodyPr>
            <a:normAutofit/>
          </a:bodyPr>
          <a:lstStyle>
            <a:lvl1pPr>
              <a:defRPr sz="2400" baseline="0"/>
            </a:lvl1pPr>
            <a:lvl2pPr>
              <a:defRPr sz="22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dirty="0"/>
          </a:p>
        </p:txBody>
      </p:sp>
      <p:sp>
        <p:nvSpPr>
          <p:cNvPr id="4" name="Text Placeholder 3"/>
          <p:cNvSpPr>
            <a:spLocks noGrp="1"/>
          </p:cNvSpPr>
          <p:nvPr>
            <p:ph type="body" sz="half" idx="2"/>
          </p:nvPr>
        </p:nvSpPr>
        <p:spPr>
          <a:xfrm>
            <a:off x="530225" y="2147888"/>
            <a:ext cx="3008313" cy="3262313"/>
          </a:xfrm>
        </p:spPr>
        <p:txBody>
          <a:bodyPr vert="horz" lIns="91440" tIns="45720" rIns="91440" bIns="45720" rtlCol="0">
            <a:normAutofit/>
          </a:bodyPr>
          <a:lstStyle>
            <a:lvl1pPr marL="0" indent="0">
              <a:lnSpc>
                <a:spcPct val="120000"/>
              </a:lnSpc>
              <a:spcBef>
                <a:spcPts val="600"/>
              </a:spcBef>
              <a:buNone/>
              <a:defRPr sz="16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10000"/>
              </a:lnSpc>
              <a:spcBef>
                <a:spcPts val="2000"/>
              </a:spcBef>
              <a:buClr>
                <a:schemeClr val="bg1">
                  <a:lumMod val="75000"/>
                  <a:lumOff val="25000"/>
                </a:schemeClr>
              </a:buClr>
              <a:buFont typeface="Arial" pitchFamily="34" charset="0"/>
              <a:buNone/>
            </a:pPr>
            <a:r>
              <a:rPr lang="es-ES_tradnl"/>
              <a:t>Click to edit Master text styles</a:t>
            </a:r>
          </a:p>
        </p:txBody>
      </p:sp>
      <p:sp>
        <p:nvSpPr>
          <p:cNvPr id="5" name="Date Placeholder 4"/>
          <p:cNvSpPr>
            <a:spLocks noGrp="1"/>
          </p:cNvSpPr>
          <p:nvPr>
            <p:ph type="dt" sz="half" idx="10"/>
          </p:nvPr>
        </p:nvSpPr>
        <p:spPr/>
        <p:txBody>
          <a:bodyPr/>
          <a:lstStyle/>
          <a:p>
            <a:fld id="{118BBB94-68E6-4675-A946-F1C5994EDBD7}" type="datetime1">
              <a:rPr lang="en-US" smtClean="0"/>
              <a:t>7/26/18</a:t>
            </a:fld>
            <a:endParaRPr lang="en-US"/>
          </a:p>
        </p:txBody>
      </p:sp>
      <p:sp>
        <p:nvSpPr>
          <p:cNvPr id="6" name="Footer Placeholder 5"/>
          <p:cNvSpPr>
            <a:spLocks noGrp="1"/>
          </p:cNvSpPr>
          <p:nvPr>
            <p:ph type="ftr" sz="quarter" idx="11"/>
          </p:nvPr>
        </p:nvSpPr>
        <p:spPr/>
        <p:txBody>
          <a:bodyPr/>
          <a:lstStyle/>
          <a:p>
            <a:r>
              <a:rPr lang="en-US"/>
              <a:t>Footer Text</a:t>
            </a:r>
          </a:p>
        </p:txBody>
      </p:sp>
      <p:sp>
        <p:nvSpPr>
          <p:cNvPr id="7" name="Slide Number Placeholder 6"/>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0113" y="244158"/>
            <a:ext cx="7345362" cy="1339850"/>
          </a:xfrm>
          <a:prstGeom prst="rect">
            <a:avLst/>
          </a:prstGeom>
        </p:spPr>
        <p:txBody>
          <a:bodyPr vert="horz" lIns="91440" tIns="45720" rIns="91440" bIns="45720" rtlCol="0" anchor="ctr">
            <a:normAutofit/>
          </a:bodyPr>
          <a:lstStyle/>
          <a:p>
            <a:r>
              <a:rPr lang="es-ES_tradnl"/>
              <a:t>Click to edit Master title style</a:t>
            </a:r>
            <a:endParaRPr dirty="0"/>
          </a:p>
        </p:txBody>
      </p:sp>
      <p:sp>
        <p:nvSpPr>
          <p:cNvPr id="3" name="Text Placeholder 2"/>
          <p:cNvSpPr>
            <a:spLocks noGrp="1"/>
          </p:cNvSpPr>
          <p:nvPr>
            <p:ph type="body" idx="1"/>
          </p:nvPr>
        </p:nvSpPr>
        <p:spPr>
          <a:xfrm>
            <a:off x="900112" y="2133601"/>
            <a:ext cx="7345363" cy="3931920"/>
          </a:xfrm>
          <a:prstGeom prst="rect">
            <a:avLst/>
          </a:prstGeom>
        </p:spPr>
        <p:txBody>
          <a:bodyPr vert="horz" lIns="91440" tIns="45720" rIns="91440" bIns="45720" rtlCol="0">
            <a:norm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dirty="0"/>
          </a:p>
        </p:txBody>
      </p:sp>
      <p:sp>
        <p:nvSpPr>
          <p:cNvPr id="4" name="Date Placeholder 3"/>
          <p:cNvSpPr>
            <a:spLocks noGrp="1"/>
          </p:cNvSpPr>
          <p:nvPr>
            <p:ph type="dt" sz="half" idx="2"/>
          </p:nvPr>
        </p:nvSpPr>
        <p:spPr>
          <a:xfrm>
            <a:off x="243840" y="6371591"/>
            <a:ext cx="2133600" cy="259317"/>
          </a:xfrm>
          <a:prstGeom prst="rect">
            <a:avLst/>
          </a:prstGeom>
        </p:spPr>
        <p:txBody>
          <a:bodyPr vert="horz" lIns="91440" tIns="45720" rIns="91440" bIns="45720" rtlCol="0" anchor="ctr"/>
          <a:lstStyle>
            <a:lvl1pPr algn="l">
              <a:defRPr sz="1200">
                <a:solidFill>
                  <a:schemeClr val="bg2">
                    <a:lumMod val="60000"/>
                    <a:lumOff val="40000"/>
                  </a:schemeClr>
                </a:solidFill>
                <a:latin typeface="Brush Script MT" pitchFamily="66" charset="0"/>
              </a:defRPr>
            </a:lvl1pPr>
          </a:lstStyle>
          <a:p>
            <a:fld id="{B0C4986D-6BE9-4264-908F-02DB36FD8D6C}" type="datetime1">
              <a:rPr lang="en-US" smtClean="0"/>
              <a:t>7/26/18</a:t>
            </a:fld>
            <a:endParaRPr lang="en-US" dirty="0"/>
          </a:p>
        </p:txBody>
      </p:sp>
      <p:sp>
        <p:nvSpPr>
          <p:cNvPr id="5" name="Footer Placeholder 4"/>
          <p:cNvSpPr>
            <a:spLocks noGrp="1"/>
          </p:cNvSpPr>
          <p:nvPr>
            <p:ph type="ftr" sz="quarter" idx="3"/>
          </p:nvPr>
        </p:nvSpPr>
        <p:spPr>
          <a:xfrm>
            <a:off x="5958840" y="6371591"/>
            <a:ext cx="2895600" cy="257810"/>
          </a:xfrm>
          <a:prstGeom prst="rect">
            <a:avLst/>
          </a:prstGeom>
        </p:spPr>
        <p:txBody>
          <a:bodyPr vert="horz" lIns="91440" tIns="45720" rIns="91440" bIns="45720" rtlCol="0" anchor="ctr"/>
          <a:lstStyle>
            <a:lvl1pPr marL="0" algn="r" defTabSz="914400" rtl="0" eaLnBrk="1" latinLnBrk="0" hangingPunct="1">
              <a:defRPr sz="1200" kern="1200">
                <a:solidFill>
                  <a:schemeClr val="bg2">
                    <a:lumMod val="60000"/>
                    <a:lumOff val="40000"/>
                  </a:schemeClr>
                </a:solidFill>
                <a:latin typeface="Brush Script MT" pitchFamily="66" charset="0"/>
                <a:ea typeface="+mn-ea"/>
                <a:cs typeface="+mn-cs"/>
              </a:defRPr>
            </a:lvl1pPr>
          </a:lstStyle>
          <a:p>
            <a:r>
              <a:rPr lang="en-US"/>
              <a:t>Footer Text</a:t>
            </a:r>
            <a:endParaRPr lang="en-US" dirty="0"/>
          </a:p>
        </p:txBody>
      </p:sp>
      <p:sp>
        <p:nvSpPr>
          <p:cNvPr id="6" name="Slide Number Placeholder 5"/>
          <p:cNvSpPr>
            <a:spLocks noGrp="1"/>
          </p:cNvSpPr>
          <p:nvPr>
            <p:ph type="sldNum" sz="quarter" idx="4"/>
          </p:nvPr>
        </p:nvSpPr>
        <p:spPr>
          <a:xfrm>
            <a:off x="4191000" y="6356350"/>
            <a:ext cx="762000" cy="271463"/>
          </a:xfrm>
          <a:prstGeom prst="rect">
            <a:avLst/>
          </a:prstGeom>
        </p:spPr>
        <p:txBody>
          <a:bodyPr vert="horz" lIns="91440" tIns="45720" rIns="91440" bIns="45720" rtlCol="0" anchor="ctr"/>
          <a:lstStyle>
            <a:lvl1pPr marL="0" algn="ctr" defTabSz="914400" rtl="0" eaLnBrk="1" latinLnBrk="0" hangingPunct="1">
              <a:defRPr sz="1200" kern="1200">
                <a:solidFill>
                  <a:schemeClr val="bg2">
                    <a:lumMod val="60000"/>
                    <a:lumOff val="40000"/>
                  </a:schemeClr>
                </a:solidFill>
                <a:latin typeface="+mn-lt"/>
                <a:ea typeface="+mn-ea"/>
                <a:cs typeface="+mn-cs"/>
              </a:defRPr>
            </a:lvl1pPr>
          </a:lstStyle>
          <a:p>
            <a:fld id="{BA9B540C-44DA-4F69-89C9-7C84606640D3}"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Lst>
  <p:hf sldNum="0" hdr="0" ftr="0" dt="0"/>
  <p:txStyles>
    <p:titleStyle>
      <a:lvl1pPr algn="ctr" defTabSz="914400" rtl="0" eaLnBrk="1" latinLnBrk="0" hangingPunct="1">
        <a:spcBef>
          <a:spcPct val="0"/>
        </a:spcBef>
        <a:buNone/>
        <a:defRPr sz="4800"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g"/><Relationship Id="rId3" Type="http://schemas.microsoft.com/office/2007/relationships/hdphoto" Target="../media/hdphoto1.wdp"/><Relationship Id="rId7"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1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2.xml"/><Relationship Id="rId5" Type="http://schemas.openxmlformats.org/officeDocument/2006/relationships/image" Target="../media/image37.tiff"/><Relationship Id="rId4" Type="http://schemas.openxmlformats.org/officeDocument/2006/relationships/image" Target="../media/image36.tiff"/></Relationships>
</file>

<file path=ppt/slides/_rels/slide1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2.xml"/><Relationship Id="rId4" Type="http://schemas.openxmlformats.org/officeDocument/2006/relationships/image" Target="../media/image40.tiff"/></Relationships>
</file>

<file path=ppt/slides/_rels/slide19.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tiff"/><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546549"/>
            <a:ext cx="7772400" cy="1902925"/>
          </a:xfrm>
        </p:spPr>
        <p:txBody>
          <a:bodyPr/>
          <a:lstStyle/>
          <a:p>
            <a:r>
              <a:rPr lang="en-US" dirty="0"/>
              <a:t>Italian 305</a:t>
            </a:r>
          </a:p>
        </p:txBody>
      </p:sp>
      <p:sp>
        <p:nvSpPr>
          <p:cNvPr id="3" name="Subtitle 2"/>
          <p:cNvSpPr>
            <a:spLocks noGrp="1"/>
          </p:cNvSpPr>
          <p:nvPr>
            <p:ph type="subTitle" idx="1"/>
          </p:nvPr>
        </p:nvSpPr>
        <p:spPr/>
        <p:txBody>
          <a:bodyP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 Taste of Italy</a:t>
            </a:r>
          </a:p>
        </p:txBody>
      </p:sp>
      <p:pic>
        <p:nvPicPr>
          <p:cNvPr id="5" name="Picture 4" descr="Pizza Burger.jpg"/>
          <p:cNvPicPr>
            <a:picLocks noChangeAspect="1"/>
          </p:cNvPicPr>
          <p:nvPr/>
        </p:nvPicPr>
        <p:blipFill>
          <a:blip r:embed="rId2">
            <a:extLst>
              <a:ext uri="{BEBA8EAE-BF5A-486C-A8C5-ECC9F3942E4B}">
                <a14:imgProps xmlns:a14="http://schemas.microsoft.com/office/drawing/2010/main">
                  <a14:imgLayer r:embed="rId3">
                    <a14:imgEffect>
                      <a14:backgroundRemoval t="16806" b="90000" l="10000" r="90000"/>
                    </a14:imgEffect>
                  </a14:imgLayer>
                </a14:imgProps>
              </a:ext>
              <a:ext uri="{28A0092B-C50C-407E-A947-70E740481C1C}">
                <a14:useLocalDpi xmlns:a14="http://schemas.microsoft.com/office/drawing/2010/main" val="0"/>
              </a:ext>
            </a:extLst>
          </a:blip>
          <a:stretch>
            <a:fillRect/>
          </a:stretch>
        </p:blipFill>
        <p:spPr>
          <a:xfrm>
            <a:off x="667266" y="4021586"/>
            <a:ext cx="3167984" cy="2375976"/>
          </a:xfrm>
          <a:prstGeom prst="rect">
            <a:avLst/>
          </a:prstGeom>
        </p:spPr>
      </p:pic>
      <p:pic>
        <p:nvPicPr>
          <p:cNvPr id="6" name="Picture 5" descr="Slow Food 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5388" y="2753253"/>
            <a:ext cx="1981200" cy="1485900"/>
          </a:xfrm>
          <a:prstGeom prst="rect">
            <a:avLst/>
          </a:prstGeom>
        </p:spPr>
      </p:pic>
      <p:pic>
        <p:nvPicPr>
          <p:cNvPr id="4" name="Picture 3" descr="Pesto tofu.jpg"/>
          <p:cNvPicPr>
            <a:picLocks noChangeAspect="1"/>
          </p:cNvPicPr>
          <p:nvPr/>
        </p:nvPicPr>
        <p:blipFill>
          <a:blip r:embed="rId5">
            <a:extLst>
              <a:ext uri="{BEBA8EAE-BF5A-486C-A8C5-ECC9F3942E4B}">
                <a14:imgProps xmlns:a14="http://schemas.microsoft.com/office/drawing/2010/main">
                  <a14:imgLayer r:embed="rId6">
                    <a14:imgEffect>
                      <a14:backgroundRemoval t="26250" b="90000" l="9944" r="89869"/>
                    </a14:imgEffect>
                  </a14:imgLayer>
                </a14:imgProps>
              </a:ext>
              <a:ext uri="{28A0092B-C50C-407E-A947-70E740481C1C}">
                <a14:useLocalDpi xmlns:a14="http://schemas.microsoft.com/office/drawing/2010/main" val="0"/>
              </a:ext>
            </a:extLst>
          </a:blip>
          <a:stretch>
            <a:fillRect/>
          </a:stretch>
        </p:blipFill>
        <p:spPr>
          <a:xfrm>
            <a:off x="914400" y="1300758"/>
            <a:ext cx="1818846" cy="3275971"/>
          </a:xfrm>
          <a:prstGeom prst="rect">
            <a:avLst/>
          </a:prstGeom>
          <a:noFill/>
          <a:ln>
            <a:noFill/>
          </a:ln>
        </p:spPr>
      </p:pic>
      <p:pic>
        <p:nvPicPr>
          <p:cNvPr id="7" name="Picture 6" descr="Italian Flag Food.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47152" y="4239153"/>
            <a:ext cx="3168191" cy="2158409"/>
          </a:xfrm>
          <a:prstGeom prst="rect">
            <a:avLst/>
          </a:prstGeom>
        </p:spPr>
      </p:pic>
      <p:pic>
        <p:nvPicPr>
          <p:cNvPr id="8" name="Picture 7" descr="Italia Pizza.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266" y="424700"/>
            <a:ext cx="2463800" cy="1549400"/>
          </a:xfrm>
          <a:prstGeom prst="rect">
            <a:avLst/>
          </a:prstGeom>
        </p:spPr>
      </p:pic>
    </p:spTree>
    <p:extLst>
      <p:ext uri="{BB962C8B-B14F-4D97-AF65-F5344CB8AC3E}">
        <p14:creationId xmlns:p14="http://schemas.microsoft.com/office/powerpoint/2010/main" val="4109455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Mark Twain’s view of Italian and European Food from </a:t>
            </a:r>
            <a:r>
              <a:rPr lang="en-US" sz="3200" i="1" dirty="0"/>
              <a:t>A Tramp Abroad (1880)</a:t>
            </a:r>
            <a:endParaRPr lang="en-US" sz="3200" dirty="0"/>
          </a:p>
        </p:txBody>
      </p:sp>
      <p:sp>
        <p:nvSpPr>
          <p:cNvPr id="3" name="Content Placeholder 2"/>
          <p:cNvSpPr>
            <a:spLocks noGrp="1"/>
          </p:cNvSpPr>
          <p:nvPr>
            <p:ph idx="1"/>
          </p:nvPr>
        </p:nvSpPr>
        <p:spPr/>
        <p:txBody>
          <a:bodyPr>
            <a:normAutofit fontScale="92500" lnSpcReduction="10000"/>
          </a:bodyPr>
          <a:lstStyle/>
          <a:p>
            <a:r>
              <a:rPr lang="en-US" dirty="0"/>
              <a:t>“A man accustomed to American food and American domestic cookery would not starve to death suddenly in Europe; but I think he would gradually waste away, and eventually die”</a:t>
            </a:r>
          </a:p>
          <a:p>
            <a:r>
              <a:rPr lang="en-US" dirty="0"/>
              <a:t>“In Europe coffee is an unknown beverage.”</a:t>
            </a:r>
          </a:p>
          <a:p>
            <a:r>
              <a:rPr lang="en-US" dirty="0"/>
              <a:t>“After a few months’ acquaintance with European ‘coffee,’ one’s mind weakens, and his faith with it, and he begins to wonder if the rich beverage of home, with its clotted layers of yellow cream on top of it is not a mere dream, after all, a thing which never existed.”</a:t>
            </a:r>
          </a:p>
        </p:txBody>
      </p:sp>
    </p:spTree>
    <p:extLst>
      <p:ext uri="{BB962C8B-B14F-4D97-AF65-F5344CB8AC3E}">
        <p14:creationId xmlns:p14="http://schemas.microsoft.com/office/powerpoint/2010/main" val="24976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Antipasti</a:t>
            </a:r>
            <a:br>
              <a:rPr lang="en-US" sz="3200" dirty="0"/>
            </a:br>
            <a:r>
              <a:rPr lang="en-US" sz="3200" dirty="0"/>
              <a:t>a titillating way to start a meal</a:t>
            </a:r>
          </a:p>
        </p:txBody>
      </p:sp>
      <p:sp>
        <p:nvSpPr>
          <p:cNvPr id="3" name="Subtitle 2"/>
          <p:cNvSpPr>
            <a:spLocks noGrp="1"/>
          </p:cNvSpPr>
          <p:nvPr>
            <p:ph type="subTitle" idx="1"/>
          </p:nvPr>
        </p:nvSpPr>
        <p:spPr/>
        <p:txBody>
          <a:bodyPr>
            <a:normAutofit/>
          </a:bodyPr>
          <a:lstStyle/>
          <a:p>
            <a:r>
              <a:rPr lang="en-US" dirty="0"/>
              <a:t>Contrary to popular belief, an antipasto is not what comes before pasta, but what comes before a meal, un </a:t>
            </a:r>
            <a:r>
              <a:rPr lang="en-US" dirty="0" err="1"/>
              <a:t>pasto</a:t>
            </a:r>
            <a:r>
              <a:rPr lang="en-US" dirty="0"/>
              <a:t>. It is supposed to introduce the main</a:t>
            </a:r>
          </a:p>
        </p:txBody>
      </p:sp>
      <p:pic>
        <p:nvPicPr>
          <p:cNvPr id="4" name="Picture 3" descr="Antipasti-misti-variopinti.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002" y="4305300"/>
            <a:ext cx="2545390" cy="1656900"/>
          </a:xfrm>
          <a:prstGeom prst="rect">
            <a:avLst/>
          </a:prstGeom>
        </p:spPr>
      </p:pic>
    </p:spTree>
    <p:extLst>
      <p:ext uri="{BB962C8B-B14F-4D97-AF65-F5344CB8AC3E}">
        <p14:creationId xmlns:p14="http://schemas.microsoft.com/office/powerpoint/2010/main" val="2166874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Antipasti </a:t>
            </a:r>
            <a:r>
              <a:rPr lang="en-US" dirty="0" err="1"/>
              <a:t>freddi</a:t>
            </a:r>
            <a:endParaRPr lang="en-US" dirty="0"/>
          </a:p>
        </p:txBody>
      </p:sp>
      <p:sp>
        <p:nvSpPr>
          <p:cNvPr id="3" name="Content Placeholder 2"/>
          <p:cNvSpPr>
            <a:spLocks noGrp="1"/>
          </p:cNvSpPr>
          <p:nvPr>
            <p:ph idx="1"/>
          </p:nvPr>
        </p:nvSpPr>
        <p:spPr>
          <a:xfrm>
            <a:off x="457200" y="1149120"/>
            <a:ext cx="8229600" cy="4977043"/>
          </a:xfrm>
        </p:spPr>
        <p:txBody>
          <a:bodyPr/>
          <a:lstStyle/>
          <a:p>
            <a:r>
              <a:rPr lang="en-US" sz="2800" dirty="0"/>
              <a:t>Cold antipastos are the most popular ones. They can be rather simple and effortless to arrange and serve, or more complex and imaginative</a:t>
            </a:r>
            <a:r>
              <a:rPr lang="en-US" dirty="0"/>
              <a:t>.</a:t>
            </a:r>
          </a:p>
        </p:txBody>
      </p:sp>
      <p:pic>
        <p:nvPicPr>
          <p:cNvPr id="5" name="Picture 4" descr="vas_tagliere_con_bufala_19_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851" y="2699871"/>
            <a:ext cx="5695958" cy="3203979"/>
          </a:xfrm>
          <a:prstGeom prst="rect">
            <a:avLst/>
          </a:prstGeom>
        </p:spPr>
      </p:pic>
    </p:spTree>
    <p:extLst>
      <p:ext uri="{BB962C8B-B14F-4D97-AF65-F5344CB8AC3E}">
        <p14:creationId xmlns:p14="http://schemas.microsoft.com/office/powerpoint/2010/main" val="1631335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Primi</a:t>
            </a:r>
            <a:r>
              <a:rPr lang="en-US" dirty="0"/>
              <a:t> </a:t>
            </a:r>
            <a:r>
              <a:rPr lang="en-US" dirty="0" err="1"/>
              <a:t>piatti</a:t>
            </a:r>
            <a:endParaRPr lang="en-US" dirty="0"/>
          </a:p>
        </p:txBody>
      </p:sp>
      <p:sp>
        <p:nvSpPr>
          <p:cNvPr id="3" name="Content Placeholder 2"/>
          <p:cNvSpPr>
            <a:spLocks noGrp="1"/>
          </p:cNvSpPr>
          <p:nvPr>
            <p:ph idx="1"/>
          </p:nvPr>
        </p:nvSpPr>
        <p:spPr/>
        <p:txBody>
          <a:bodyPr/>
          <a:lstStyle/>
          <a:p>
            <a:r>
              <a:rPr lang="en-US" dirty="0"/>
              <a:t>In spite of their great variety, </a:t>
            </a:r>
            <a:r>
              <a:rPr lang="en-US" dirty="0" err="1"/>
              <a:t>primi</a:t>
            </a:r>
            <a:r>
              <a:rPr lang="en-US" dirty="0"/>
              <a:t> </a:t>
            </a:r>
            <a:r>
              <a:rPr lang="en-US" dirty="0" err="1"/>
              <a:t>piatti</a:t>
            </a:r>
            <a:r>
              <a:rPr lang="en-US" dirty="0"/>
              <a:t> are always starch based and can include pasta, rice, polenta or any kind of soup. </a:t>
            </a:r>
          </a:p>
        </p:txBody>
      </p:sp>
      <p:pic>
        <p:nvPicPr>
          <p:cNvPr id="4" name="Picture 3" descr="pasta al pest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10" y="3242540"/>
            <a:ext cx="2074643" cy="1548000"/>
          </a:xfrm>
          <a:prstGeom prst="rect">
            <a:avLst/>
          </a:prstGeom>
        </p:spPr>
      </p:pic>
      <p:pic>
        <p:nvPicPr>
          <p:cNvPr id="5" name="Picture 4" descr="risott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4397" y="3242540"/>
            <a:ext cx="1584863" cy="1511973"/>
          </a:xfrm>
          <a:prstGeom prst="rect">
            <a:avLst/>
          </a:prstGeom>
        </p:spPr>
      </p:pic>
      <p:pic>
        <p:nvPicPr>
          <p:cNvPr id="6" name="Picture 5" descr="pasta e fagioli.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1024" y="3331960"/>
            <a:ext cx="1846035" cy="1224000"/>
          </a:xfrm>
          <a:prstGeom prst="rect">
            <a:avLst/>
          </a:prstGeom>
        </p:spPr>
      </p:pic>
    </p:spTree>
    <p:extLst>
      <p:ext uri="{BB962C8B-B14F-4D97-AF65-F5344CB8AC3E}">
        <p14:creationId xmlns:p14="http://schemas.microsoft.com/office/powerpoint/2010/main" val="4106952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What does pasta stand for?</a:t>
            </a:r>
            <a:br>
              <a:rPr lang="en-US" sz="3200" dirty="0"/>
            </a:br>
            <a:r>
              <a:rPr lang="en-US" sz="3200" dirty="0"/>
              <a:t>Is pasta a synonym for noodles?</a:t>
            </a:r>
          </a:p>
        </p:txBody>
      </p:sp>
      <p:sp>
        <p:nvSpPr>
          <p:cNvPr id="3" name="Content Placeholder 2"/>
          <p:cNvSpPr>
            <a:spLocks noGrp="1"/>
          </p:cNvSpPr>
          <p:nvPr>
            <p:ph idx="1"/>
          </p:nvPr>
        </p:nvSpPr>
        <p:spPr/>
        <p:txBody>
          <a:bodyPr>
            <a:normAutofit lnSpcReduction="10000"/>
          </a:bodyPr>
          <a:lstStyle/>
          <a:p>
            <a:r>
              <a:rPr lang="en-US" dirty="0"/>
              <a:t>When we talk about pasta, we actually distinguish between </a:t>
            </a:r>
            <a:r>
              <a:rPr lang="en-US" dirty="0" err="1"/>
              <a:t>pastasciutta</a:t>
            </a:r>
            <a:r>
              <a:rPr lang="en-US" dirty="0"/>
              <a:t> i.e. pasta </a:t>
            </a:r>
            <a:r>
              <a:rPr lang="en-US" dirty="0" err="1"/>
              <a:t>asciutta</a:t>
            </a:r>
            <a:r>
              <a:rPr lang="en-US" dirty="0"/>
              <a:t>, dry pasta and pasta in </a:t>
            </a:r>
            <a:r>
              <a:rPr lang="en-US" dirty="0" err="1"/>
              <a:t>brodo</a:t>
            </a:r>
            <a:r>
              <a:rPr lang="en-US" dirty="0"/>
              <a:t>, pasta cooked and served in a broth.</a:t>
            </a:r>
          </a:p>
          <a:p>
            <a:r>
              <a:rPr lang="en-US" dirty="0"/>
              <a:t>Pasta comes in many different shapes, not only as a flat stripe. Although this kind of pasta was the easiest to create.</a:t>
            </a:r>
          </a:p>
          <a:p>
            <a:r>
              <a:rPr lang="en-US" dirty="0"/>
              <a:t>For an Italian the word “noodle” means spaghetti, </a:t>
            </a:r>
            <a:r>
              <a:rPr lang="en-US" dirty="0" err="1"/>
              <a:t>tagliatelle</a:t>
            </a:r>
            <a:r>
              <a:rPr lang="en-US" dirty="0"/>
              <a:t>, </a:t>
            </a:r>
            <a:r>
              <a:rPr lang="en-US" dirty="0" err="1"/>
              <a:t>fetuccine</a:t>
            </a:r>
            <a:r>
              <a:rPr lang="en-US" dirty="0"/>
              <a:t>, not penne, bowties, or any other kind of dried pasta.</a:t>
            </a:r>
          </a:p>
        </p:txBody>
      </p:sp>
    </p:spTree>
    <p:extLst>
      <p:ext uri="{BB962C8B-B14F-4D97-AF65-F5344CB8AC3E}">
        <p14:creationId xmlns:p14="http://schemas.microsoft.com/office/powerpoint/2010/main" val="2187322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 of pasta</a:t>
            </a:r>
          </a:p>
        </p:txBody>
      </p:sp>
      <p:sp>
        <p:nvSpPr>
          <p:cNvPr id="3" name="Content Placeholder 2"/>
          <p:cNvSpPr>
            <a:spLocks noGrp="1"/>
          </p:cNvSpPr>
          <p:nvPr>
            <p:ph idx="1"/>
          </p:nvPr>
        </p:nvSpPr>
        <p:spPr/>
        <p:txBody>
          <a:bodyPr>
            <a:normAutofit fontScale="92500" lnSpcReduction="20000"/>
          </a:bodyPr>
          <a:lstStyle/>
          <a:p>
            <a:r>
              <a:rPr lang="en-US" dirty="0" err="1"/>
              <a:t>Lasagne</a:t>
            </a:r>
            <a:r>
              <a:rPr lang="en-US" dirty="0"/>
              <a:t> or noodles? Which comes first?</a:t>
            </a:r>
          </a:p>
          <a:p>
            <a:r>
              <a:rPr lang="en-US" dirty="0"/>
              <a:t>Even in Roman times there are references to </a:t>
            </a:r>
            <a:r>
              <a:rPr lang="en-US" dirty="0" err="1"/>
              <a:t>lasagne</a:t>
            </a:r>
            <a:r>
              <a:rPr lang="en-US" dirty="0"/>
              <a:t>. Noodles were eventually produced by cutting lasagnas in small strips of different width and length.</a:t>
            </a:r>
          </a:p>
          <a:p>
            <a:r>
              <a:rPr lang="en-US" dirty="0"/>
              <a:t>With the technology to make dried pasta, it could be prepared and stored for a long time and thus it could be traded.</a:t>
            </a:r>
          </a:p>
          <a:p>
            <a:r>
              <a:rPr lang="en-US" dirty="0"/>
              <a:t>Why would people decide to serve pasta in a broth? Because it was more economical and nutritional. Nothing got wasted. It did not have to be eaten immediately, the way drained pasta has to.</a:t>
            </a:r>
          </a:p>
          <a:p>
            <a:endParaRPr lang="en-US" dirty="0"/>
          </a:p>
        </p:txBody>
      </p:sp>
    </p:spTree>
    <p:extLst>
      <p:ext uri="{BB962C8B-B14F-4D97-AF65-F5344CB8AC3E}">
        <p14:creationId xmlns:p14="http://schemas.microsoft.com/office/powerpoint/2010/main" val="809965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									Pasta</a:t>
            </a:r>
          </a:p>
        </p:txBody>
      </p:sp>
      <p:sp>
        <p:nvSpPr>
          <p:cNvPr id="3" name="Content Placeholder 2"/>
          <p:cNvSpPr>
            <a:spLocks noGrp="1"/>
          </p:cNvSpPr>
          <p:nvPr>
            <p:ph idx="1"/>
          </p:nvPr>
        </p:nvSpPr>
        <p:spPr>
          <a:xfrm>
            <a:off x="900113" y="1584008"/>
            <a:ext cx="7345363" cy="3931920"/>
          </a:xfrm>
        </p:spPr>
        <p:txBody>
          <a:bodyPr>
            <a:normAutofit lnSpcReduction="10000"/>
          </a:bodyPr>
          <a:lstStyle/>
          <a:p>
            <a:endParaRPr lang="en-US" dirty="0"/>
          </a:p>
          <a:p>
            <a:r>
              <a:rPr lang="en-US" dirty="0"/>
              <a:t>Dried pasta made only of wheat semolina flour and water</a:t>
            </a:r>
          </a:p>
          <a:p>
            <a:r>
              <a:rPr lang="en-US" dirty="0"/>
              <a:t>Egg pasta, which is called pasta </a:t>
            </a:r>
            <a:r>
              <a:rPr lang="en-US" dirty="0" err="1"/>
              <a:t>fresca</a:t>
            </a:r>
            <a:r>
              <a:rPr lang="en-US" dirty="0"/>
              <a:t>, fresh pasta (traditionally home made)</a:t>
            </a:r>
          </a:p>
          <a:p>
            <a:r>
              <a:rPr lang="en-US" dirty="0"/>
              <a:t>Pasta </a:t>
            </a:r>
            <a:r>
              <a:rPr lang="en-US" dirty="0" err="1"/>
              <a:t>ripiena</a:t>
            </a:r>
            <a:r>
              <a:rPr lang="en-US" dirty="0"/>
              <a:t>, stuffed pasta: ravioli, tortellini, </a:t>
            </a:r>
            <a:r>
              <a:rPr lang="en-US" dirty="0" err="1"/>
              <a:t>pansotti</a:t>
            </a:r>
            <a:r>
              <a:rPr lang="en-US" dirty="0"/>
              <a:t>, </a:t>
            </a:r>
            <a:r>
              <a:rPr lang="en-US" dirty="0" err="1"/>
              <a:t>etc</a:t>
            </a:r>
            <a:endParaRPr lang="en-US" dirty="0"/>
          </a:p>
          <a:p>
            <a:pPr marL="0" indent="0">
              <a:buNone/>
            </a:pPr>
            <a:r>
              <a:rPr lang="en-US" dirty="0"/>
              <a:t> </a:t>
            </a:r>
          </a:p>
        </p:txBody>
      </p:sp>
      <p:pic>
        <p:nvPicPr>
          <p:cNvPr id="4" name="Picture 3" descr="pansoti.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7398" y="4957861"/>
            <a:ext cx="2185707" cy="1224000"/>
          </a:xfrm>
          <a:prstGeom prst="rect">
            <a:avLst/>
          </a:prstGeom>
        </p:spPr>
      </p:pic>
      <p:pic>
        <p:nvPicPr>
          <p:cNvPr id="5" name="Picture 4" descr="tortellini.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4028" y="4929061"/>
            <a:ext cx="2921000" cy="1638300"/>
          </a:xfrm>
          <a:prstGeom prst="rect">
            <a:avLst/>
          </a:prstGeom>
        </p:spPr>
      </p:pic>
      <p:pic>
        <p:nvPicPr>
          <p:cNvPr id="6" name="Picture 5" descr="ravioli spinaci.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715" y="4957861"/>
            <a:ext cx="1973915" cy="1580700"/>
          </a:xfrm>
          <a:prstGeom prst="rect">
            <a:avLst/>
          </a:prstGeom>
        </p:spPr>
      </p:pic>
      <p:pic>
        <p:nvPicPr>
          <p:cNvPr id="7" name="Picture 6" descr="diversi tipi di pasta.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932" y="366780"/>
            <a:ext cx="4064000" cy="1752600"/>
          </a:xfrm>
          <a:prstGeom prst="rect">
            <a:avLst/>
          </a:prstGeom>
        </p:spPr>
      </p:pic>
    </p:spTree>
    <p:extLst>
      <p:ext uri="{BB962C8B-B14F-4D97-AF65-F5344CB8AC3E}">
        <p14:creationId xmlns:p14="http://schemas.microsoft.com/office/powerpoint/2010/main" val="3188218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Secondi</a:t>
            </a:r>
          </a:p>
        </p:txBody>
      </p:sp>
      <p:sp>
        <p:nvSpPr>
          <p:cNvPr id="3" name="Content Placeholder 2"/>
          <p:cNvSpPr>
            <a:spLocks noGrp="1"/>
          </p:cNvSpPr>
          <p:nvPr>
            <p:ph idx="1"/>
          </p:nvPr>
        </p:nvSpPr>
        <p:spPr/>
        <p:txBody>
          <a:bodyPr/>
          <a:lstStyle/>
          <a:p>
            <a:r>
              <a:rPr lang="en-US" dirty="0"/>
              <a:t>Proteins </a:t>
            </a:r>
          </a:p>
          <a:p>
            <a:r>
              <a:rPr lang="en-US" dirty="0"/>
              <a:t>Meat </a:t>
            </a:r>
          </a:p>
          <a:p>
            <a:r>
              <a:rPr lang="en-US" dirty="0"/>
              <a:t>Fish</a:t>
            </a:r>
          </a:p>
          <a:p>
            <a:r>
              <a:rPr lang="en-US" dirty="0"/>
              <a:t>Eggs</a:t>
            </a:r>
          </a:p>
        </p:txBody>
      </p:sp>
      <p:pic>
        <p:nvPicPr>
          <p:cNvPr id="5" name="Picture 4">
            <a:extLst>
              <a:ext uri="{FF2B5EF4-FFF2-40B4-BE49-F238E27FC236}">
                <a16:creationId xmlns:a16="http://schemas.microsoft.com/office/drawing/2014/main" id="{917988DC-B89D-6D48-B35C-FA1009C376C3}"/>
              </a:ext>
            </a:extLst>
          </p:cNvPr>
          <p:cNvPicPr>
            <a:picLocks noChangeAspect="1"/>
          </p:cNvPicPr>
          <p:nvPr/>
        </p:nvPicPr>
        <p:blipFill>
          <a:blip r:embed="rId2"/>
          <a:stretch>
            <a:fillRect/>
          </a:stretch>
        </p:blipFill>
        <p:spPr>
          <a:xfrm>
            <a:off x="5289423" y="4099561"/>
            <a:ext cx="3492500" cy="2324100"/>
          </a:xfrm>
          <a:prstGeom prst="rect">
            <a:avLst/>
          </a:prstGeom>
        </p:spPr>
      </p:pic>
      <p:pic>
        <p:nvPicPr>
          <p:cNvPr id="6" name="Picture 5">
            <a:extLst>
              <a:ext uri="{FF2B5EF4-FFF2-40B4-BE49-F238E27FC236}">
                <a16:creationId xmlns:a16="http://schemas.microsoft.com/office/drawing/2014/main" id="{246D543D-41EE-624C-8779-1CF273356E52}"/>
              </a:ext>
            </a:extLst>
          </p:cNvPr>
          <p:cNvPicPr>
            <a:picLocks noChangeAspect="1"/>
          </p:cNvPicPr>
          <p:nvPr/>
        </p:nvPicPr>
        <p:blipFill>
          <a:blip r:embed="rId3"/>
          <a:stretch>
            <a:fillRect/>
          </a:stretch>
        </p:blipFill>
        <p:spPr>
          <a:xfrm>
            <a:off x="5688584" y="802133"/>
            <a:ext cx="3302000" cy="2463800"/>
          </a:xfrm>
          <a:prstGeom prst="rect">
            <a:avLst/>
          </a:prstGeom>
        </p:spPr>
      </p:pic>
      <p:pic>
        <p:nvPicPr>
          <p:cNvPr id="7" name="Picture 6">
            <a:extLst>
              <a:ext uri="{FF2B5EF4-FFF2-40B4-BE49-F238E27FC236}">
                <a16:creationId xmlns:a16="http://schemas.microsoft.com/office/drawing/2014/main" id="{7CA31AB5-016F-AA45-9C9B-DA830FBB706D}"/>
              </a:ext>
            </a:extLst>
          </p:cNvPr>
          <p:cNvPicPr>
            <a:picLocks noChangeAspect="1"/>
          </p:cNvPicPr>
          <p:nvPr/>
        </p:nvPicPr>
        <p:blipFill>
          <a:blip r:embed="rId4"/>
          <a:stretch>
            <a:fillRect/>
          </a:stretch>
        </p:blipFill>
        <p:spPr>
          <a:xfrm>
            <a:off x="2357374" y="3741421"/>
            <a:ext cx="3136900" cy="2590800"/>
          </a:xfrm>
          <a:prstGeom prst="rect">
            <a:avLst/>
          </a:prstGeom>
        </p:spPr>
      </p:pic>
      <p:pic>
        <p:nvPicPr>
          <p:cNvPr id="9" name="Picture 8">
            <a:extLst>
              <a:ext uri="{FF2B5EF4-FFF2-40B4-BE49-F238E27FC236}">
                <a16:creationId xmlns:a16="http://schemas.microsoft.com/office/drawing/2014/main" id="{0F3E9553-23E0-A141-95A0-C585C6EBA234}"/>
              </a:ext>
            </a:extLst>
          </p:cNvPr>
          <p:cNvPicPr>
            <a:picLocks noChangeAspect="1"/>
          </p:cNvPicPr>
          <p:nvPr/>
        </p:nvPicPr>
        <p:blipFill>
          <a:blip r:embed="rId5"/>
          <a:stretch>
            <a:fillRect/>
          </a:stretch>
        </p:blipFill>
        <p:spPr>
          <a:xfrm>
            <a:off x="2467102" y="1525208"/>
            <a:ext cx="3530600" cy="2298700"/>
          </a:xfrm>
          <a:prstGeom prst="rect">
            <a:avLst/>
          </a:prstGeom>
        </p:spPr>
      </p:pic>
    </p:spTree>
    <p:extLst>
      <p:ext uri="{BB962C8B-B14F-4D97-AF65-F5344CB8AC3E}">
        <p14:creationId xmlns:p14="http://schemas.microsoft.com/office/powerpoint/2010/main" val="933951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Dolci</a:t>
            </a:r>
            <a:endParaRPr lang="en-US" dirty="0"/>
          </a:p>
        </p:txBody>
      </p:sp>
      <p:sp>
        <p:nvSpPr>
          <p:cNvPr id="3" name="Content Placeholder 2"/>
          <p:cNvSpPr>
            <a:spLocks noGrp="1"/>
          </p:cNvSpPr>
          <p:nvPr>
            <p:ph idx="1"/>
          </p:nvPr>
        </p:nvSpPr>
        <p:spPr/>
        <p:txBody>
          <a:bodyPr/>
          <a:lstStyle/>
          <a:p>
            <a:r>
              <a:rPr lang="en-US" dirty="0"/>
              <a:t>Great regional differences</a:t>
            </a:r>
          </a:p>
          <a:p>
            <a:r>
              <a:rPr lang="en-US" dirty="0"/>
              <a:t>Naples: </a:t>
            </a:r>
            <a:r>
              <a:rPr lang="en-US" dirty="0" err="1"/>
              <a:t>Sfogliatelle</a:t>
            </a:r>
            <a:r>
              <a:rPr lang="en-US" dirty="0"/>
              <a:t> </a:t>
            </a:r>
          </a:p>
          <a:p>
            <a:r>
              <a:rPr lang="en-US" dirty="0"/>
              <a:t>Sicily: Cannoli</a:t>
            </a:r>
          </a:p>
          <a:p>
            <a:r>
              <a:rPr lang="en-US" dirty="0" err="1"/>
              <a:t>Tiramisù</a:t>
            </a:r>
            <a:endParaRPr lang="en-US" dirty="0"/>
          </a:p>
          <a:p>
            <a:pPr marL="0" indent="0">
              <a:buNone/>
            </a:pPr>
            <a:r>
              <a:rPr lang="en-US" dirty="0"/>
              <a:t>and many</a:t>
            </a:r>
          </a:p>
          <a:p>
            <a:pPr marL="0" indent="0">
              <a:buNone/>
            </a:pPr>
            <a:r>
              <a:rPr lang="en-US" dirty="0"/>
              <a:t>more</a:t>
            </a:r>
          </a:p>
          <a:p>
            <a:pPr marL="0" indent="0">
              <a:buNone/>
            </a:pPr>
            <a:endParaRPr lang="en-US" dirty="0"/>
          </a:p>
        </p:txBody>
      </p:sp>
      <p:pic>
        <p:nvPicPr>
          <p:cNvPr id="5" name="Picture 4">
            <a:extLst>
              <a:ext uri="{FF2B5EF4-FFF2-40B4-BE49-F238E27FC236}">
                <a16:creationId xmlns:a16="http://schemas.microsoft.com/office/drawing/2014/main" id="{18B473CC-1D24-3F4E-98E3-ABA7335C00C7}"/>
              </a:ext>
            </a:extLst>
          </p:cNvPr>
          <p:cNvPicPr>
            <a:picLocks noChangeAspect="1"/>
          </p:cNvPicPr>
          <p:nvPr/>
        </p:nvPicPr>
        <p:blipFill>
          <a:blip r:embed="rId2"/>
          <a:stretch>
            <a:fillRect/>
          </a:stretch>
        </p:blipFill>
        <p:spPr>
          <a:xfrm>
            <a:off x="5453126" y="2937511"/>
            <a:ext cx="3492500" cy="2324100"/>
          </a:xfrm>
          <a:prstGeom prst="rect">
            <a:avLst/>
          </a:prstGeom>
        </p:spPr>
      </p:pic>
      <p:pic>
        <p:nvPicPr>
          <p:cNvPr id="6" name="Picture 5">
            <a:extLst>
              <a:ext uri="{FF2B5EF4-FFF2-40B4-BE49-F238E27FC236}">
                <a16:creationId xmlns:a16="http://schemas.microsoft.com/office/drawing/2014/main" id="{3DD5D14A-6146-AA44-A4E4-969E7104F3CE}"/>
              </a:ext>
            </a:extLst>
          </p:cNvPr>
          <p:cNvPicPr>
            <a:picLocks noChangeAspect="1"/>
          </p:cNvPicPr>
          <p:nvPr/>
        </p:nvPicPr>
        <p:blipFill rotWithShape="1">
          <a:blip r:embed="rId3"/>
          <a:srcRect l="27211" t="1516" r="4705" b="6349"/>
          <a:stretch/>
        </p:blipFill>
        <p:spPr>
          <a:xfrm>
            <a:off x="5620512" y="842742"/>
            <a:ext cx="2913888" cy="1743456"/>
          </a:xfrm>
          <a:prstGeom prst="rect">
            <a:avLst/>
          </a:prstGeom>
        </p:spPr>
      </p:pic>
      <p:pic>
        <p:nvPicPr>
          <p:cNvPr id="7" name="Picture 6">
            <a:extLst>
              <a:ext uri="{FF2B5EF4-FFF2-40B4-BE49-F238E27FC236}">
                <a16:creationId xmlns:a16="http://schemas.microsoft.com/office/drawing/2014/main" id="{61709B5D-31C0-814E-B316-AFA4441AAE21}"/>
              </a:ext>
            </a:extLst>
          </p:cNvPr>
          <p:cNvPicPr>
            <a:picLocks noChangeAspect="1"/>
          </p:cNvPicPr>
          <p:nvPr/>
        </p:nvPicPr>
        <p:blipFill>
          <a:blip r:embed="rId4"/>
          <a:stretch>
            <a:fillRect/>
          </a:stretch>
        </p:blipFill>
        <p:spPr>
          <a:xfrm>
            <a:off x="2595626" y="3832861"/>
            <a:ext cx="2857500" cy="2857500"/>
          </a:xfrm>
          <a:prstGeom prst="rect">
            <a:avLst/>
          </a:prstGeom>
        </p:spPr>
      </p:pic>
    </p:spTree>
    <p:extLst>
      <p:ext uri="{BB962C8B-B14F-4D97-AF65-F5344CB8AC3E}">
        <p14:creationId xmlns:p14="http://schemas.microsoft.com/office/powerpoint/2010/main" val="1911462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making of a nation</a:t>
            </a:r>
          </a:p>
        </p:txBody>
      </p:sp>
      <p:sp>
        <p:nvSpPr>
          <p:cNvPr id="3" name="Content Placeholder 2"/>
          <p:cNvSpPr>
            <a:spLocks noGrp="1"/>
          </p:cNvSpPr>
          <p:nvPr>
            <p:ph idx="1"/>
          </p:nvPr>
        </p:nvSpPr>
        <p:spPr/>
        <p:txBody>
          <a:bodyPr>
            <a:normAutofit fontScale="32500" lnSpcReduction="20000"/>
          </a:bodyPr>
          <a:lstStyle/>
          <a:p>
            <a:pPr marL="0" indent="0">
              <a:buNone/>
            </a:pPr>
            <a:r>
              <a:rPr lang="en-US" sz="2800" dirty="0"/>
              <a:t>Political divisions</a:t>
            </a:r>
          </a:p>
          <a:p>
            <a:pPr marL="514350" indent="-514350">
              <a:buAutoNum type="arabicPeriod"/>
            </a:pPr>
            <a:r>
              <a:rPr lang="en-US" sz="2800" dirty="0"/>
              <a:t>Kingdom of</a:t>
            </a:r>
          </a:p>
          <a:p>
            <a:pPr marL="0" indent="0">
              <a:buNone/>
            </a:pPr>
            <a:r>
              <a:rPr lang="en-US" sz="2800" dirty="0"/>
              <a:t>Sardinia</a:t>
            </a:r>
          </a:p>
          <a:p>
            <a:pPr marL="0" indent="0">
              <a:buNone/>
            </a:pPr>
            <a:r>
              <a:rPr lang="en-US" sz="2800" dirty="0"/>
              <a:t>2. Lombard-Veneto</a:t>
            </a:r>
          </a:p>
          <a:p>
            <a:pPr marL="0" indent="0">
              <a:buNone/>
            </a:pPr>
            <a:r>
              <a:rPr lang="en-US" sz="2800" dirty="0"/>
              <a:t>3. Duchy of Parma</a:t>
            </a:r>
          </a:p>
          <a:p>
            <a:pPr marL="0" indent="0">
              <a:buNone/>
            </a:pPr>
            <a:r>
              <a:rPr lang="en-US" sz="2800" dirty="0"/>
              <a:t>4. Duchy of Modena</a:t>
            </a:r>
          </a:p>
          <a:p>
            <a:pPr marL="0" indent="0">
              <a:buNone/>
            </a:pPr>
            <a:r>
              <a:rPr lang="en-US" sz="2800" dirty="0"/>
              <a:t>5. Grand Duchy of </a:t>
            </a:r>
          </a:p>
          <a:p>
            <a:pPr marL="0" indent="0">
              <a:buNone/>
            </a:pPr>
            <a:r>
              <a:rPr lang="en-US" sz="2800" dirty="0"/>
              <a:t>Tuscany</a:t>
            </a:r>
          </a:p>
          <a:p>
            <a:pPr marL="0" indent="0">
              <a:buNone/>
            </a:pPr>
            <a:r>
              <a:rPr lang="en-US" sz="2800" dirty="0"/>
              <a:t>6. Pontifical State</a:t>
            </a:r>
          </a:p>
          <a:p>
            <a:pPr marL="0" indent="0">
              <a:buNone/>
            </a:pPr>
            <a:r>
              <a:rPr lang="en-US" sz="2800" dirty="0"/>
              <a:t>7. Kingdom of the Two</a:t>
            </a:r>
          </a:p>
          <a:p>
            <a:pPr marL="0" indent="0">
              <a:buNone/>
            </a:pPr>
            <a:r>
              <a:rPr lang="en-US" sz="2800" dirty="0" err="1"/>
              <a:t>Sicilies</a:t>
            </a:r>
            <a:endParaRPr lang="en-US" sz="2800" dirty="0"/>
          </a:p>
        </p:txBody>
      </p:sp>
      <p:pic>
        <p:nvPicPr>
          <p:cNvPr id="4" name="Picture 3" descr="Italia_1859.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694" y="1189559"/>
            <a:ext cx="5418052" cy="5435985"/>
          </a:xfrm>
          <a:prstGeom prst="rect">
            <a:avLst/>
          </a:prstGeom>
        </p:spPr>
      </p:pic>
    </p:spTree>
    <p:extLst>
      <p:ext uri="{BB962C8B-B14F-4D97-AF65-F5344CB8AC3E}">
        <p14:creationId xmlns:p14="http://schemas.microsoft.com/office/powerpoint/2010/main" val="1335724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Italian Geography</a:t>
            </a:r>
          </a:p>
        </p:txBody>
      </p:sp>
      <p:pic>
        <p:nvPicPr>
          <p:cNvPr id="4" name="Content Placeholder 3" descr="italy-physical-geography-map_287300.jpg"/>
          <p:cNvPicPr>
            <a:picLocks noGrp="1" noChangeAspect="1"/>
          </p:cNvPicPr>
          <p:nvPr>
            <p:ph sz="half" idx="1"/>
          </p:nvPr>
        </p:nvPicPr>
        <p:blipFill>
          <a:blip r:embed="rId2">
            <a:extLst>
              <a:ext uri="{28A0092B-C50C-407E-A947-70E740481C1C}">
                <a14:useLocalDpi xmlns:a14="http://schemas.microsoft.com/office/drawing/2010/main" val="0"/>
              </a:ext>
            </a:extLst>
          </a:blip>
          <a:srcRect t="6027" b="6027"/>
          <a:stretch>
            <a:fillRect/>
          </a:stretch>
        </p:blipFill>
        <p:spPr/>
      </p:pic>
      <p:sp>
        <p:nvSpPr>
          <p:cNvPr id="5" name="Content Placeholder 4"/>
          <p:cNvSpPr>
            <a:spLocks noGrp="1"/>
          </p:cNvSpPr>
          <p:nvPr>
            <p:ph sz="half" idx="2"/>
          </p:nvPr>
        </p:nvSpPr>
        <p:spPr/>
        <p:txBody>
          <a:bodyPr>
            <a:normAutofit fontScale="77500" lnSpcReduction="20000"/>
          </a:bodyPr>
          <a:lstStyle/>
          <a:p>
            <a:r>
              <a:rPr lang="en-US" dirty="0"/>
              <a:t>Peninsula </a:t>
            </a:r>
          </a:p>
          <a:p>
            <a:r>
              <a:rPr lang="en-US" dirty="0"/>
              <a:t>Length 1185 Km</a:t>
            </a:r>
          </a:p>
          <a:p>
            <a:r>
              <a:rPr lang="en-US" dirty="0"/>
              <a:t>Two main islands</a:t>
            </a:r>
          </a:p>
          <a:p>
            <a:r>
              <a:rPr lang="en-US" dirty="0"/>
              <a:t>Two main mountain chains:</a:t>
            </a:r>
          </a:p>
          <a:p>
            <a:r>
              <a:rPr lang="en-US" dirty="0"/>
              <a:t>Alps</a:t>
            </a:r>
          </a:p>
          <a:p>
            <a:r>
              <a:rPr lang="en-US" dirty="0"/>
              <a:t>Apennines</a:t>
            </a:r>
          </a:p>
          <a:p>
            <a:r>
              <a:rPr lang="en-US" dirty="0"/>
              <a:t>One main plain area</a:t>
            </a:r>
          </a:p>
          <a:p>
            <a:r>
              <a:rPr lang="en-US" dirty="0" err="1"/>
              <a:t>Pianura</a:t>
            </a:r>
            <a:r>
              <a:rPr lang="en-US" dirty="0"/>
              <a:t> </a:t>
            </a:r>
            <a:r>
              <a:rPr lang="en-US" dirty="0" err="1"/>
              <a:t>Padana</a:t>
            </a:r>
            <a:endParaRPr lang="en-US" dirty="0"/>
          </a:p>
          <a:p>
            <a:r>
              <a:rPr lang="en-US" dirty="0"/>
              <a:t>Po River Valley</a:t>
            </a:r>
          </a:p>
        </p:txBody>
      </p:sp>
    </p:spTree>
    <p:extLst>
      <p:ext uri="{BB962C8B-B14F-4D97-AF65-F5344CB8AC3E}">
        <p14:creationId xmlns:p14="http://schemas.microsoft.com/office/powerpoint/2010/main" val="2012419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Unification</a:t>
            </a:r>
          </a:p>
        </p:txBody>
      </p:sp>
      <p:pic>
        <p:nvPicPr>
          <p:cNvPr id="4" name="Content Placeholder 3" descr="ITALIE Cartine.jpg"/>
          <p:cNvPicPr>
            <a:picLocks noGrp="1" noChangeAspect="1"/>
          </p:cNvPicPr>
          <p:nvPr>
            <p:ph idx="1"/>
          </p:nvPr>
        </p:nvPicPr>
        <p:blipFill>
          <a:blip r:embed="rId2">
            <a:extLst>
              <a:ext uri="{28A0092B-C50C-407E-A947-70E740481C1C}">
                <a14:useLocalDpi xmlns:a14="http://schemas.microsoft.com/office/drawing/2010/main" val="0"/>
              </a:ext>
            </a:extLst>
          </a:blip>
          <a:srcRect l="-77514" r="-77514"/>
          <a:stretch>
            <a:fillRect/>
          </a:stretch>
        </p:blipFill>
        <p:spPr/>
      </p:pic>
    </p:spTree>
    <p:extLst>
      <p:ext uri="{BB962C8B-B14F-4D97-AF65-F5344CB8AC3E}">
        <p14:creationId xmlns:p14="http://schemas.microsoft.com/office/powerpoint/2010/main" val="2390746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1861 official date of the unification </a:t>
            </a:r>
          </a:p>
        </p:txBody>
      </p:sp>
      <p:sp>
        <p:nvSpPr>
          <p:cNvPr id="3" name="Content Placeholder 2"/>
          <p:cNvSpPr>
            <a:spLocks noGrp="1"/>
          </p:cNvSpPr>
          <p:nvPr>
            <p:ph idx="1"/>
          </p:nvPr>
        </p:nvSpPr>
        <p:spPr/>
        <p:txBody>
          <a:bodyPr/>
          <a:lstStyle/>
          <a:p>
            <a:r>
              <a:rPr lang="en-US" dirty="0"/>
              <a:t>Garibaldi and the expedition of the 1000</a:t>
            </a:r>
          </a:p>
          <a:p>
            <a:r>
              <a:rPr lang="en-US" dirty="0"/>
              <a:t>The red shirts </a:t>
            </a:r>
          </a:p>
          <a:p>
            <a:r>
              <a:rPr lang="en-US" dirty="0"/>
              <a:t>1870 Rome becomes part of Italy</a:t>
            </a:r>
          </a:p>
          <a:p>
            <a:r>
              <a:rPr lang="en-US" dirty="0"/>
              <a:t>What are the challenges of the new</a:t>
            </a:r>
          </a:p>
          <a:p>
            <a:pPr marL="0" indent="0">
              <a:buNone/>
            </a:pPr>
            <a:r>
              <a:rPr lang="en-US" dirty="0"/>
              <a:t>Nation state?</a:t>
            </a:r>
          </a:p>
          <a:p>
            <a:pPr marL="0" indent="0">
              <a:buNone/>
            </a:pPr>
            <a:r>
              <a:rPr lang="en-US" dirty="0"/>
              <a:t>Here is the initial question that Massimo </a:t>
            </a:r>
            <a:r>
              <a:rPr lang="en-US" dirty="0" err="1"/>
              <a:t>Montanari</a:t>
            </a:r>
            <a:r>
              <a:rPr lang="en-US" dirty="0"/>
              <a:t> attempts to answer in his book</a:t>
            </a:r>
          </a:p>
          <a:p>
            <a:endParaRPr lang="en-US" dirty="0"/>
          </a:p>
        </p:txBody>
      </p:sp>
      <p:pic>
        <p:nvPicPr>
          <p:cNvPr id="4" name="Picture 3" descr="Garibaldi.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5523" y="2167650"/>
            <a:ext cx="1666875" cy="2381250"/>
          </a:xfrm>
          <a:prstGeom prst="rect">
            <a:avLst/>
          </a:prstGeom>
        </p:spPr>
      </p:pic>
    </p:spTree>
    <p:extLst>
      <p:ext uri="{BB962C8B-B14F-4D97-AF65-F5344CB8AC3E}">
        <p14:creationId xmlns:p14="http://schemas.microsoft.com/office/powerpoint/2010/main" val="321817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Italian Identity in the Kitchen </a:t>
            </a:r>
            <a:br>
              <a:rPr lang="en-US" dirty="0"/>
            </a:br>
            <a:r>
              <a:rPr lang="en-US" dirty="0"/>
              <a:t>or Food and the Nation</a:t>
            </a:r>
          </a:p>
        </p:txBody>
      </p:sp>
      <p:pic>
        <p:nvPicPr>
          <p:cNvPr id="4" name="Content Placeholder 3" descr="Italian Identity Montanari.jpg"/>
          <p:cNvPicPr>
            <a:picLocks noGrp="1" noChangeAspect="1"/>
          </p:cNvPicPr>
          <p:nvPr>
            <p:ph idx="1"/>
          </p:nvPr>
        </p:nvPicPr>
        <p:blipFill>
          <a:blip r:embed="rId2">
            <a:extLst>
              <a:ext uri="{28A0092B-C50C-407E-A947-70E740481C1C}">
                <a14:useLocalDpi xmlns:a14="http://schemas.microsoft.com/office/drawing/2010/main" val="0"/>
              </a:ext>
            </a:extLst>
          </a:blip>
          <a:srcRect l="-76271" r="-76271"/>
          <a:stretch>
            <a:fillRect/>
          </a:stretch>
        </p:blipFill>
        <p:spPr/>
      </p:pic>
    </p:spTree>
    <p:extLst>
      <p:ext uri="{BB962C8B-B14F-4D97-AF65-F5344CB8AC3E}">
        <p14:creationId xmlns:p14="http://schemas.microsoft.com/office/powerpoint/2010/main" val="2531301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Italian Flag</a:t>
            </a:r>
          </a:p>
        </p:txBody>
      </p:sp>
      <p:sp>
        <p:nvSpPr>
          <p:cNvPr id="3" name="Content Placeholder 2"/>
          <p:cNvSpPr>
            <a:spLocks noGrp="1"/>
          </p:cNvSpPr>
          <p:nvPr>
            <p:ph idx="1"/>
          </p:nvPr>
        </p:nvSpPr>
        <p:spPr/>
        <p:txBody>
          <a:bodyPr/>
          <a:lstStyle/>
          <a:p>
            <a:r>
              <a:rPr lang="en-US" dirty="0"/>
              <a:t>What is the origin of the Italian Flag, the </a:t>
            </a:r>
            <a:r>
              <a:rPr lang="en-US" dirty="0" err="1"/>
              <a:t>Tricolore</a:t>
            </a:r>
            <a:r>
              <a:rPr lang="en-US" dirty="0"/>
              <a:t>?</a:t>
            </a:r>
          </a:p>
          <a:p>
            <a:r>
              <a:rPr lang="en-US" dirty="0"/>
              <a:t>It is actually modeled after the French flag</a:t>
            </a:r>
          </a:p>
          <a:p>
            <a:r>
              <a:rPr lang="en-US" dirty="0"/>
              <a:t>Green represents hope and green pastures</a:t>
            </a:r>
          </a:p>
          <a:p>
            <a:r>
              <a:rPr lang="en-US" dirty="0"/>
              <a:t>White represents faith and the Alpine glaciers</a:t>
            </a:r>
          </a:p>
          <a:p>
            <a:r>
              <a:rPr lang="en-US" dirty="0"/>
              <a:t>Red represents the blood of those who gave their life for freedom and unification of the country</a:t>
            </a:r>
          </a:p>
        </p:txBody>
      </p:sp>
    </p:spTree>
    <p:extLst>
      <p:ext uri="{BB962C8B-B14F-4D97-AF65-F5344CB8AC3E}">
        <p14:creationId xmlns:p14="http://schemas.microsoft.com/office/powerpoint/2010/main" val="3186472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Massimo </a:t>
            </a:r>
            <a:r>
              <a:rPr lang="en-US" dirty="0" err="1"/>
              <a:t>D’Azeglio</a:t>
            </a:r>
            <a:endParaRPr lang="en-US" dirty="0"/>
          </a:p>
        </p:txBody>
      </p:sp>
      <p:sp>
        <p:nvSpPr>
          <p:cNvPr id="3" name="Content Placeholder 2"/>
          <p:cNvSpPr>
            <a:spLocks noGrp="1"/>
          </p:cNvSpPr>
          <p:nvPr>
            <p:ph idx="1"/>
          </p:nvPr>
        </p:nvSpPr>
        <p:spPr/>
        <p:txBody>
          <a:bodyPr/>
          <a:lstStyle/>
          <a:p>
            <a:r>
              <a:rPr lang="en-US" dirty="0"/>
              <a:t>The making of the Italian people</a:t>
            </a:r>
          </a:p>
          <a:p>
            <a:r>
              <a:rPr lang="en-US" dirty="0"/>
              <a:t>Weak sense of national identity</a:t>
            </a:r>
          </a:p>
          <a:p>
            <a:r>
              <a:rPr lang="en-US" dirty="0"/>
              <a:t>Linguistic differences</a:t>
            </a:r>
          </a:p>
          <a:p>
            <a:r>
              <a:rPr lang="en-US" dirty="0"/>
              <a:t>An ongoing problem </a:t>
            </a:r>
          </a:p>
          <a:p>
            <a:r>
              <a:rPr lang="en-US" dirty="0"/>
              <a:t>Remember Maurizio’s lecture Sardinians, not Italian</a:t>
            </a:r>
          </a:p>
          <a:p>
            <a:r>
              <a:rPr lang="en-US" dirty="0"/>
              <a:t>Does an Italian cuisine exist?</a:t>
            </a:r>
          </a:p>
        </p:txBody>
      </p:sp>
    </p:spTree>
    <p:extLst>
      <p:ext uri="{BB962C8B-B14F-4D97-AF65-F5344CB8AC3E}">
        <p14:creationId xmlns:p14="http://schemas.microsoft.com/office/powerpoint/2010/main" val="4232761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Pellegrino </a:t>
            </a:r>
            <a:r>
              <a:rPr lang="en-US" dirty="0" err="1"/>
              <a:t>Artusi</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a:t>1891 </a:t>
            </a:r>
            <a:r>
              <a:rPr lang="en-US" i="1" dirty="0"/>
              <a:t>La </a:t>
            </a:r>
            <a:r>
              <a:rPr lang="en-US" i="1" dirty="0" err="1"/>
              <a:t>scienza</a:t>
            </a:r>
            <a:r>
              <a:rPr lang="en-US" i="1" dirty="0"/>
              <a:t> in </a:t>
            </a:r>
            <a:r>
              <a:rPr lang="en-US" i="1" dirty="0" err="1"/>
              <a:t>cucina</a:t>
            </a:r>
            <a:r>
              <a:rPr lang="en-US" i="1" dirty="0"/>
              <a:t> o </a:t>
            </a:r>
            <a:r>
              <a:rPr lang="en-US" i="1" dirty="0" err="1"/>
              <a:t>l’arte</a:t>
            </a:r>
            <a:r>
              <a:rPr lang="en-US" i="1" dirty="0"/>
              <a:t> di</a:t>
            </a:r>
          </a:p>
          <a:p>
            <a:pPr marL="0" indent="0">
              <a:buNone/>
            </a:pPr>
            <a:r>
              <a:rPr lang="en-US" i="1" dirty="0"/>
              <a:t> </a:t>
            </a:r>
            <a:r>
              <a:rPr lang="en-US" i="1" dirty="0" err="1"/>
              <a:t>mangiar</a:t>
            </a:r>
            <a:r>
              <a:rPr lang="en-US" i="1" dirty="0"/>
              <a:t> </a:t>
            </a:r>
            <a:r>
              <a:rPr lang="en-US" i="1" dirty="0" err="1"/>
              <a:t>bene</a:t>
            </a:r>
            <a:r>
              <a:rPr lang="en-US" i="1" dirty="0"/>
              <a:t> Science in the Kitchen</a:t>
            </a:r>
          </a:p>
          <a:p>
            <a:pPr marL="0" indent="0">
              <a:buNone/>
            </a:pPr>
            <a:r>
              <a:rPr lang="en-US" dirty="0"/>
              <a:t> Readership of the book</a:t>
            </a:r>
          </a:p>
          <a:p>
            <a:pPr marL="0" indent="0">
              <a:buNone/>
            </a:pPr>
            <a:r>
              <a:rPr lang="en-US" dirty="0"/>
              <a:t>Emerging middle class</a:t>
            </a:r>
          </a:p>
          <a:p>
            <a:pPr marL="0" indent="0">
              <a:buNone/>
            </a:pPr>
            <a:r>
              <a:rPr lang="en-US" dirty="0"/>
              <a:t>Illiteracy rate in 1861 78%</a:t>
            </a:r>
          </a:p>
          <a:p>
            <a:pPr marL="0" indent="0">
              <a:buNone/>
            </a:pPr>
            <a:r>
              <a:rPr lang="en-US" dirty="0"/>
              <a:t>91% in Sardinia, 57%Piedmont</a:t>
            </a:r>
          </a:p>
          <a:p>
            <a:pPr marL="0" indent="0">
              <a:buNone/>
            </a:pPr>
            <a:r>
              <a:rPr lang="en-US" dirty="0"/>
              <a:t>60% Lombardy</a:t>
            </a:r>
          </a:p>
          <a:p>
            <a:pPr marL="0" indent="0">
              <a:buNone/>
            </a:pPr>
            <a:r>
              <a:rPr lang="en-US" dirty="0"/>
              <a:t>Female illiteracy rate was 84%</a:t>
            </a:r>
          </a:p>
          <a:p>
            <a:pPr marL="0" indent="0">
              <a:buNone/>
            </a:pPr>
            <a:r>
              <a:rPr lang="en-US" dirty="0"/>
              <a:t>1901 female illiteracy was 60%</a:t>
            </a:r>
          </a:p>
          <a:p>
            <a:endParaRPr lang="en-US" dirty="0"/>
          </a:p>
        </p:txBody>
      </p:sp>
      <p:pic>
        <p:nvPicPr>
          <p:cNvPr id="4" name="Picture 3" descr="Artusi bust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0169" y="274638"/>
            <a:ext cx="2235200" cy="3035300"/>
          </a:xfrm>
          <a:prstGeom prst="rect">
            <a:avLst/>
          </a:prstGeom>
        </p:spPr>
      </p:pic>
      <p:pic>
        <p:nvPicPr>
          <p:cNvPr id="5" name="Picture 4" descr="Scienza in cucin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2969" y="3309938"/>
            <a:ext cx="2692400" cy="3022600"/>
          </a:xfrm>
          <a:prstGeom prst="rect">
            <a:avLst/>
          </a:prstGeom>
        </p:spPr>
      </p:pic>
    </p:spTree>
    <p:extLst>
      <p:ext uri="{BB962C8B-B14F-4D97-AF65-F5344CB8AC3E}">
        <p14:creationId xmlns:p14="http://schemas.microsoft.com/office/powerpoint/2010/main" val="2741873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37945-BF73-844A-A734-1435E297D4DD}"/>
              </a:ext>
            </a:extLst>
          </p:cNvPr>
          <p:cNvSpPr>
            <a:spLocks noGrp="1"/>
          </p:cNvSpPr>
          <p:nvPr>
            <p:ph type="title"/>
          </p:nvPr>
        </p:nvSpPr>
        <p:spPr/>
        <p:txBody>
          <a:bodyPr>
            <a:normAutofit fontScale="90000"/>
          </a:bodyPr>
          <a:lstStyle/>
          <a:p>
            <a:r>
              <a:rPr lang="en-US" dirty="0"/>
              <a:t>Comparing the size of British Columbia and Italy</a:t>
            </a:r>
          </a:p>
        </p:txBody>
      </p:sp>
      <p:pic>
        <p:nvPicPr>
          <p:cNvPr id="5" name="Content Placeholder 4">
            <a:extLst>
              <a:ext uri="{FF2B5EF4-FFF2-40B4-BE49-F238E27FC236}">
                <a16:creationId xmlns:a16="http://schemas.microsoft.com/office/drawing/2014/main" id="{955637AB-AF53-0742-BBD9-8BFBD0DDC7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0700" y="2133600"/>
            <a:ext cx="4144188" cy="3932238"/>
          </a:xfrm>
        </p:spPr>
      </p:pic>
    </p:spTree>
    <p:extLst>
      <p:ext uri="{BB962C8B-B14F-4D97-AF65-F5344CB8AC3E}">
        <p14:creationId xmlns:p14="http://schemas.microsoft.com/office/powerpoint/2010/main" val="2326528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062C9-A3AE-8C48-9EB3-C48DC5A3099D}"/>
              </a:ext>
            </a:extLst>
          </p:cNvPr>
          <p:cNvSpPr>
            <a:spLocks noGrp="1"/>
          </p:cNvSpPr>
          <p:nvPr>
            <p:ph type="title"/>
          </p:nvPr>
        </p:nvSpPr>
        <p:spPr/>
        <p:txBody>
          <a:bodyPr>
            <a:normAutofit fontScale="90000"/>
          </a:bodyPr>
          <a:lstStyle/>
          <a:p>
            <a:r>
              <a:rPr lang="en-US" dirty="0"/>
              <a:t>Map of Italy and explanation</a:t>
            </a:r>
          </a:p>
        </p:txBody>
      </p:sp>
      <p:pic>
        <p:nvPicPr>
          <p:cNvPr id="5" name="Content Placeholder 4">
            <a:extLst>
              <a:ext uri="{FF2B5EF4-FFF2-40B4-BE49-F238E27FC236}">
                <a16:creationId xmlns:a16="http://schemas.microsoft.com/office/drawing/2014/main" id="{1860F789-B553-9043-BB33-0E901FD52F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2721" y="2133600"/>
            <a:ext cx="5100146" cy="3932238"/>
          </a:xfrm>
        </p:spPr>
      </p:pic>
    </p:spTree>
    <p:extLst>
      <p:ext uri="{BB962C8B-B14F-4D97-AF65-F5344CB8AC3E}">
        <p14:creationId xmlns:p14="http://schemas.microsoft.com/office/powerpoint/2010/main" val="193764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Italian Regions</a:t>
            </a:r>
          </a:p>
        </p:txBody>
      </p:sp>
      <p:pic>
        <p:nvPicPr>
          <p:cNvPr id="9" name="Content Placeholder 8" descr="Italia_cartina_estesa.gif"/>
          <p:cNvPicPr>
            <a:picLocks noGrp="1" noChangeAspect="1"/>
          </p:cNvPicPr>
          <p:nvPr>
            <p:ph sz="half" idx="1"/>
          </p:nvPr>
        </p:nvPicPr>
        <p:blipFill>
          <a:blip r:embed="rId3" cstate="print">
            <a:extLst>
              <a:ext uri="{28A0092B-C50C-407E-A947-70E740481C1C}">
                <a14:useLocalDpi xmlns:a14="http://schemas.microsoft.com/office/drawing/2010/main" val="0"/>
              </a:ext>
            </a:extLst>
          </a:blip>
          <a:srcRect l="-7648" r="-7648"/>
          <a:stretch>
            <a:fillRect/>
          </a:stretch>
        </p:blipFill>
        <p:spPr>
          <a:xfrm>
            <a:off x="900113" y="2147888"/>
            <a:ext cx="3565525" cy="3927475"/>
          </a:xfrm>
        </p:spPr>
      </p:pic>
      <p:sp>
        <p:nvSpPr>
          <p:cNvPr id="8" name="Content Placeholder 7"/>
          <p:cNvSpPr>
            <a:spLocks noGrp="1"/>
          </p:cNvSpPr>
          <p:nvPr>
            <p:ph sz="half" idx="2"/>
          </p:nvPr>
        </p:nvSpPr>
        <p:spPr/>
        <p:txBody>
          <a:bodyPr>
            <a:normAutofit fontScale="70000" lnSpcReduction="20000"/>
          </a:bodyPr>
          <a:lstStyle/>
          <a:p>
            <a:pPr marL="0">
              <a:spcBef>
                <a:spcPts val="0"/>
              </a:spcBef>
            </a:pPr>
            <a:r>
              <a:rPr lang="en-US" b="1" dirty="0"/>
              <a:t>Valle d'Aosta</a:t>
            </a:r>
          </a:p>
          <a:p>
            <a:pPr marL="0">
              <a:spcBef>
                <a:spcPts val="0"/>
              </a:spcBef>
            </a:pPr>
            <a:r>
              <a:rPr lang="en-US" b="1" dirty="0" err="1"/>
              <a:t>Piemonte</a:t>
            </a:r>
            <a:endParaRPr lang="en-US" b="1" dirty="0"/>
          </a:p>
          <a:p>
            <a:pPr marL="0">
              <a:spcBef>
                <a:spcPts val="0"/>
              </a:spcBef>
            </a:pPr>
            <a:r>
              <a:rPr lang="en-US" b="1" dirty="0"/>
              <a:t>Liguria</a:t>
            </a:r>
          </a:p>
          <a:p>
            <a:pPr marL="0">
              <a:spcBef>
                <a:spcPts val="0"/>
              </a:spcBef>
            </a:pPr>
            <a:r>
              <a:rPr lang="en-US" b="1" dirty="0" err="1"/>
              <a:t>Lombardia</a:t>
            </a:r>
            <a:endParaRPr lang="en-US" b="1" dirty="0"/>
          </a:p>
          <a:p>
            <a:pPr marL="0">
              <a:spcBef>
                <a:spcPts val="0"/>
              </a:spcBef>
            </a:pPr>
            <a:r>
              <a:rPr lang="en-US" b="1" dirty="0" err="1"/>
              <a:t>Trentino</a:t>
            </a:r>
            <a:r>
              <a:rPr lang="en-US" b="1" dirty="0"/>
              <a:t>-Alto Adige</a:t>
            </a:r>
          </a:p>
          <a:p>
            <a:pPr marL="0">
              <a:spcBef>
                <a:spcPts val="0"/>
              </a:spcBef>
            </a:pPr>
            <a:r>
              <a:rPr lang="en-US" b="1" dirty="0"/>
              <a:t>Veneto</a:t>
            </a:r>
          </a:p>
          <a:p>
            <a:pPr marL="0">
              <a:spcBef>
                <a:spcPts val="0"/>
              </a:spcBef>
            </a:pPr>
            <a:r>
              <a:rPr lang="en-US" b="1" dirty="0"/>
              <a:t>Friuli-Venezia Giulia</a:t>
            </a:r>
          </a:p>
          <a:p>
            <a:pPr marL="0">
              <a:spcBef>
                <a:spcPts val="0"/>
              </a:spcBef>
            </a:pPr>
            <a:r>
              <a:rPr lang="en-US" b="1" dirty="0"/>
              <a:t>Emilia-Romagna</a:t>
            </a:r>
          </a:p>
          <a:p>
            <a:pPr marL="0">
              <a:spcBef>
                <a:spcPts val="0"/>
              </a:spcBef>
            </a:pPr>
            <a:r>
              <a:rPr lang="en-US" b="1" dirty="0"/>
              <a:t>Toscana</a:t>
            </a:r>
          </a:p>
          <a:p>
            <a:pPr marL="0">
              <a:spcBef>
                <a:spcPts val="0"/>
              </a:spcBef>
            </a:pPr>
            <a:r>
              <a:rPr lang="en-US" b="1" dirty="0"/>
              <a:t>Marche</a:t>
            </a:r>
          </a:p>
          <a:p>
            <a:pPr marL="0">
              <a:spcBef>
                <a:spcPts val="0"/>
              </a:spcBef>
            </a:pPr>
            <a:r>
              <a:rPr lang="en-US" b="1" dirty="0"/>
              <a:t>Umbria</a:t>
            </a:r>
          </a:p>
          <a:p>
            <a:pPr marL="0">
              <a:spcBef>
                <a:spcPts val="0"/>
              </a:spcBef>
            </a:pPr>
            <a:r>
              <a:rPr lang="en-US" b="1" dirty="0"/>
              <a:t>Lazio</a:t>
            </a:r>
          </a:p>
          <a:p>
            <a:pPr marL="0">
              <a:spcBef>
                <a:spcPts val="0"/>
              </a:spcBef>
            </a:pPr>
            <a:r>
              <a:rPr lang="en-US" b="1" dirty="0" err="1"/>
              <a:t>Abruzzo</a:t>
            </a:r>
            <a:endParaRPr lang="en-US" b="1" dirty="0"/>
          </a:p>
          <a:p>
            <a:pPr marL="0">
              <a:spcBef>
                <a:spcPts val="0"/>
              </a:spcBef>
            </a:pPr>
            <a:r>
              <a:rPr lang="en-US" b="1" dirty="0"/>
              <a:t>Molise</a:t>
            </a:r>
          </a:p>
          <a:p>
            <a:pPr marL="0">
              <a:spcBef>
                <a:spcPts val="0"/>
              </a:spcBef>
            </a:pPr>
            <a:r>
              <a:rPr lang="en-US" b="1" dirty="0"/>
              <a:t>Campania</a:t>
            </a:r>
          </a:p>
          <a:p>
            <a:pPr marL="0">
              <a:spcBef>
                <a:spcPts val="0"/>
              </a:spcBef>
            </a:pPr>
            <a:r>
              <a:rPr lang="en-US" b="1" dirty="0"/>
              <a:t>Basilicata</a:t>
            </a:r>
          </a:p>
          <a:p>
            <a:pPr marL="0">
              <a:spcBef>
                <a:spcPts val="0"/>
              </a:spcBef>
            </a:pPr>
            <a:r>
              <a:rPr lang="en-US" b="1" dirty="0"/>
              <a:t>Puglia</a:t>
            </a:r>
          </a:p>
          <a:p>
            <a:pPr marL="0">
              <a:spcBef>
                <a:spcPts val="0"/>
              </a:spcBef>
            </a:pPr>
            <a:r>
              <a:rPr lang="en-US" b="1" dirty="0"/>
              <a:t>Calabria</a:t>
            </a:r>
          </a:p>
          <a:p>
            <a:pPr marL="0">
              <a:spcBef>
                <a:spcPts val="0"/>
              </a:spcBef>
            </a:pPr>
            <a:r>
              <a:rPr lang="en-US" b="1" dirty="0"/>
              <a:t>Sicilia</a:t>
            </a:r>
          </a:p>
          <a:p>
            <a:pPr marL="0">
              <a:spcBef>
                <a:spcPts val="0"/>
              </a:spcBef>
            </a:pPr>
            <a:r>
              <a:rPr lang="en-US" b="1" dirty="0" err="1"/>
              <a:t>Sardegna</a:t>
            </a:r>
            <a:endParaRPr lang="en-US" dirty="0"/>
          </a:p>
        </p:txBody>
      </p:sp>
    </p:spTree>
    <p:extLst>
      <p:ext uri="{BB962C8B-B14F-4D97-AF65-F5344CB8AC3E}">
        <p14:creationId xmlns:p14="http://schemas.microsoft.com/office/powerpoint/2010/main" val="2191739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Italian Food?</a:t>
            </a:r>
          </a:p>
        </p:txBody>
      </p:sp>
      <p:sp>
        <p:nvSpPr>
          <p:cNvPr id="3" name="Content Placeholder 2"/>
          <p:cNvSpPr>
            <a:spLocks noGrp="1"/>
          </p:cNvSpPr>
          <p:nvPr>
            <p:ph idx="1"/>
          </p:nvPr>
        </p:nvSpPr>
        <p:spPr/>
        <p:txBody>
          <a:bodyPr/>
          <a:lstStyle/>
          <a:p>
            <a:r>
              <a:rPr lang="en-US" dirty="0"/>
              <a:t>What do we talk about when we talk about Italian food?</a:t>
            </a:r>
          </a:p>
          <a:p>
            <a:r>
              <a:rPr lang="en-US" dirty="0"/>
              <a:t>When did it become popular?</a:t>
            </a:r>
          </a:p>
          <a:p>
            <a:r>
              <a:rPr lang="en-US" dirty="0"/>
              <a:t>What contributed to its international success?</a:t>
            </a:r>
          </a:p>
          <a:p>
            <a:r>
              <a:rPr lang="en-US" dirty="0"/>
              <a:t>What is glamorous about Italian Food?</a:t>
            </a:r>
          </a:p>
          <a:p>
            <a:r>
              <a:rPr lang="en-US" dirty="0"/>
              <a:t>When did Italian food become “Italian”?</a:t>
            </a:r>
          </a:p>
          <a:p>
            <a:r>
              <a:rPr lang="en-US" dirty="0"/>
              <a:t>When did this identity come into existence?</a:t>
            </a:r>
          </a:p>
          <a:p>
            <a:endParaRPr lang="en-US" dirty="0"/>
          </a:p>
          <a:p>
            <a:endParaRPr lang="en-US" dirty="0"/>
          </a:p>
        </p:txBody>
      </p:sp>
    </p:spTree>
    <p:extLst>
      <p:ext uri="{BB962C8B-B14F-4D97-AF65-F5344CB8AC3E}">
        <p14:creationId xmlns:p14="http://schemas.microsoft.com/office/powerpoint/2010/main" val="3137908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Stereotypes</a:t>
            </a:r>
          </a:p>
        </p:txBody>
      </p:sp>
      <p:pic>
        <p:nvPicPr>
          <p:cNvPr id="4" name="Content Placeholder 3" descr="ITAL Stereotypes.jpg"/>
          <p:cNvPicPr>
            <a:picLocks noGrp="1" noChangeAspect="1"/>
          </p:cNvPicPr>
          <p:nvPr>
            <p:ph idx="1"/>
          </p:nvPr>
        </p:nvPicPr>
        <p:blipFill>
          <a:blip r:embed="rId2">
            <a:extLst>
              <a:ext uri="{28A0092B-C50C-407E-A947-70E740481C1C}">
                <a14:useLocalDpi xmlns:a14="http://schemas.microsoft.com/office/drawing/2010/main" val="0"/>
              </a:ext>
            </a:extLst>
          </a:blip>
          <a:srcRect l="-43399" r="-43399"/>
          <a:stretch>
            <a:fillRect/>
          </a:stretch>
        </p:blipFill>
        <p:spPr>
          <a:xfrm>
            <a:off x="900113" y="2133600"/>
            <a:ext cx="7345362" cy="3932238"/>
          </a:xfrm>
        </p:spPr>
      </p:pic>
    </p:spTree>
    <p:extLst>
      <p:ext uri="{BB962C8B-B14F-4D97-AF65-F5344CB8AC3E}">
        <p14:creationId xmlns:p14="http://schemas.microsoft.com/office/powerpoint/2010/main" val="1212400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3" y="425522"/>
            <a:ext cx="7345362" cy="1339850"/>
          </a:xfrm>
        </p:spPr>
        <p:txBody>
          <a:bodyPr/>
          <a:lstStyle/>
          <a:p>
            <a:pPr algn="l"/>
            <a:r>
              <a:rPr lang="en-US" dirty="0"/>
              <a:t>Travellers’ views of Italy</a:t>
            </a:r>
          </a:p>
        </p:txBody>
      </p:sp>
      <p:pic>
        <p:nvPicPr>
          <p:cNvPr id="4" name="Content Placeholder 3" descr="300.eatpraylove.JuliaRoberts.073010.jpg"/>
          <p:cNvPicPr>
            <a:picLocks noGrp="1" noChangeAspect="1"/>
          </p:cNvPicPr>
          <p:nvPr>
            <p:ph idx="1"/>
          </p:nvPr>
        </p:nvPicPr>
        <p:blipFill>
          <a:blip r:embed="rId2">
            <a:extLst>
              <a:ext uri="{28A0092B-C50C-407E-A947-70E740481C1C}">
                <a14:useLocalDpi xmlns:a14="http://schemas.microsoft.com/office/drawing/2010/main" val="0"/>
              </a:ext>
            </a:extLst>
          </a:blip>
          <a:srcRect l="-43399" r="-43399"/>
          <a:stretch>
            <a:fillRect/>
          </a:stretch>
        </p:blipFill>
        <p:spPr>
          <a:xfrm>
            <a:off x="1234405" y="4609839"/>
            <a:ext cx="3631333" cy="1943983"/>
          </a:xfrm>
        </p:spPr>
      </p:pic>
      <p:pic>
        <p:nvPicPr>
          <p:cNvPr id="5" name="Picture 4" descr="Tuscan Sun Cookboo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235" y="3398666"/>
            <a:ext cx="2391263" cy="3060000"/>
          </a:xfrm>
          <a:prstGeom prst="rect">
            <a:avLst/>
          </a:prstGeom>
        </p:spPr>
      </p:pic>
      <p:pic>
        <p:nvPicPr>
          <p:cNvPr id="11" name="Picture 10" descr="Eat,_Pray,_Love_–_Elizabeth_Gilbert,_200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022" y="2570809"/>
            <a:ext cx="1650573" cy="2519973"/>
          </a:xfrm>
          <a:prstGeom prst="rect">
            <a:avLst/>
          </a:prstGeom>
        </p:spPr>
      </p:pic>
      <p:pic>
        <p:nvPicPr>
          <p:cNvPr id="12" name="Picture 11" descr="Book Cover Tuscan Sun.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9475" y="436912"/>
            <a:ext cx="1524000" cy="2324100"/>
          </a:xfrm>
          <a:prstGeom prst="rect">
            <a:avLst/>
          </a:prstGeom>
        </p:spPr>
      </p:pic>
      <p:pic>
        <p:nvPicPr>
          <p:cNvPr id="13" name="Picture 12" descr="Trip to Italy.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5199" y="2827851"/>
            <a:ext cx="1871085" cy="3563976"/>
          </a:xfrm>
          <a:prstGeom prst="rect">
            <a:avLst/>
          </a:prstGeom>
        </p:spPr>
      </p:pic>
      <p:pic>
        <p:nvPicPr>
          <p:cNvPr id="10" name="Picture 9">
            <a:extLst>
              <a:ext uri="{FF2B5EF4-FFF2-40B4-BE49-F238E27FC236}">
                <a16:creationId xmlns:a16="http://schemas.microsoft.com/office/drawing/2014/main" id="{7DB5B984-8B59-F64B-A4F2-921F1E505232}"/>
              </a:ext>
            </a:extLst>
          </p:cNvPr>
          <p:cNvPicPr>
            <a:picLocks noChangeAspect="1"/>
          </p:cNvPicPr>
          <p:nvPr/>
        </p:nvPicPr>
        <p:blipFill>
          <a:blip r:embed="rId7"/>
          <a:stretch>
            <a:fillRect/>
          </a:stretch>
        </p:blipFill>
        <p:spPr>
          <a:xfrm>
            <a:off x="4865738" y="1423851"/>
            <a:ext cx="1992333" cy="2808000"/>
          </a:xfrm>
          <a:prstGeom prst="rect">
            <a:avLst/>
          </a:prstGeom>
        </p:spPr>
      </p:pic>
      <p:pic>
        <p:nvPicPr>
          <p:cNvPr id="14" name="Content Placeholder 3" descr="Goethe Italian Journey.jpg">
            <a:extLst>
              <a:ext uri="{FF2B5EF4-FFF2-40B4-BE49-F238E27FC236}">
                <a16:creationId xmlns:a16="http://schemas.microsoft.com/office/drawing/2014/main" id="{7E627682-98F0-AD4B-8D3A-F254E3BAE037}"/>
              </a:ext>
            </a:extLst>
          </p:cNvPr>
          <p:cNvPicPr>
            <a:picLocks noChangeAspect="1"/>
          </p:cNvPicPr>
          <p:nvPr/>
        </p:nvPicPr>
        <p:blipFill>
          <a:blip r:embed="rId8">
            <a:extLst>
              <a:ext uri="{28A0092B-C50C-407E-A947-70E740481C1C}">
                <a14:useLocalDpi xmlns:a14="http://schemas.microsoft.com/office/drawing/2010/main" val="0"/>
              </a:ext>
            </a:extLst>
          </a:blip>
          <a:srcRect l="-74542" r="-74542"/>
          <a:stretch>
            <a:fillRect/>
          </a:stretch>
        </p:blipFill>
        <p:spPr>
          <a:xfrm>
            <a:off x="903583" y="1687429"/>
            <a:ext cx="4673844" cy="2592000"/>
          </a:xfrm>
          <a:prstGeom prst="rect">
            <a:avLst/>
          </a:prstGeom>
        </p:spPr>
      </p:pic>
    </p:spTree>
    <p:extLst>
      <p:ext uri="{BB962C8B-B14F-4D97-AF65-F5344CB8AC3E}">
        <p14:creationId xmlns:p14="http://schemas.microsoft.com/office/powerpoint/2010/main" val="2420697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     Writers and Italy</a:t>
            </a:r>
          </a:p>
        </p:txBody>
      </p:sp>
      <p:pic>
        <p:nvPicPr>
          <p:cNvPr id="4" name="Content Placeholder 3" descr="Positano Steinbeck.jpg"/>
          <p:cNvPicPr>
            <a:picLocks noGrp="1" noChangeAspect="1"/>
          </p:cNvPicPr>
          <p:nvPr>
            <p:ph idx="1"/>
          </p:nvPr>
        </p:nvPicPr>
        <p:blipFill>
          <a:blip r:embed="rId2">
            <a:extLst>
              <a:ext uri="{28A0092B-C50C-407E-A947-70E740481C1C}">
                <a14:useLocalDpi xmlns:a14="http://schemas.microsoft.com/office/drawing/2010/main" val="0"/>
              </a:ext>
            </a:extLst>
          </a:blip>
          <a:srcRect l="-90110" r="-90110"/>
          <a:stretch>
            <a:fillRect/>
          </a:stretch>
        </p:blipFill>
        <p:spPr>
          <a:xfrm>
            <a:off x="-1752776" y="2133601"/>
            <a:ext cx="7345363" cy="3931920"/>
          </a:xfrm>
        </p:spPr>
      </p:pic>
      <p:pic>
        <p:nvPicPr>
          <p:cNvPr id="5" name="Picture 4" descr="Byron Masque of Ita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170" y="1415910"/>
            <a:ext cx="2340000" cy="2340000"/>
          </a:xfrm>
          <a:prstGeom prst="rect">
            <a:avLst/>
          </a:prstGeom>
        </p:spPr>
      </p:pic>
      <p:pic>
        <p:nvPicPr>
          <p:cNvPr id="6" name="Picture 5" descr="Italy is a drea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8170" y="3545548"/>
            <a:ext cx="2519973" cy="2519973"/>
          </a:xfrm>
          <a:prstGeom prst="rect">
            <a:avLst/>
          </a:prstGeom>
        </p:spPr>
      </p:pic>
      <p:pic>
        <p:nvPicPr>
          <p:cNvPr id="7" name="Picture 6" descr="Italy design Michelangelo Twain.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7781" y="2133601"/>
            <a:ext cx="2857500" cy="2857500"/>
          </a:xfrm>
          <a:prstGeom prst="rect">
            <a:avLst/>
          </a:prstGeom>
        </p:spPr>
      </p:pic>
    </p:spTree>
    <p:extLst>
      <p:ext uri="{BB962C8B-B14F-4D97-AF65-F5344CB8AC3E}">
        <p14:creationId xmlns:p14="http://schemas.microsoft.com/office/powerpoint/2010/main" val="997635956"/>
      </p:ext>
    </p:extLst>
  </p:cSld>
  <p:clrMapOvr>
    <a:masterClrMapping/>
  </p:clrMapOvr>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apital">
  <a:themeElements>
    <a:clrScheme name="Capital">
      <a:dk1>
        <a:srgbClr val="000000"/>
      </a:dk1>
      <a:lt1>
        <a:srgbClr val="FFFFFF"/>
      </a:lt1>
      <a:dk2>
        <a:srgbClr val="6F6D5D"/>
      </a:dk2>
      <a:lt2>
        <a:srgbClr val="7C8F97"/>
      </a:lt2>
      <a:accent1>
        <a:srgbClr val="4B5A60"/>
      </a:accent1>
      <a:accent2>
        <a:srgbClr val="9C5238"/>
      </a:accent2>
      <a:accent3>
        <a:srgbClr val="504539"/>
      </a:accent3>
      <a:accent4>
        <a:srgbClr val="C1AD79"/>
      </a:accent4>
      <a:accent5>
        <a:srgbClr val="667559"/>
      </a:accent5>
      <a:accent6>
        <a:srgbClr val="BAD6AD"/>
      </a:accent6>
      <a:hlink>
        <a:srgbClr val="524A82"/>
      </a:hlink>
      <a:folHlink>
        <a:srgbClr val="8F9954"/>
      </a:folHlink>
    </a:clrScheme>
    <a:fontScheme name="Capital">
      <a:majorFont>
        <a:latin typeface="Calisto MT"/>
        <a:ea typeface=""/>
        <a:cs typeface=""/>
        <a:font script="Jpan" typeface="ＭＳ 明朝"/>
        <a:font script="Hans" typeface="宋体"/>
        <a:font script="Hant" typeface="新細明體"/>
      </a:majorFont>
      <a:minorFont>
        <a:latin typeface="Calisto MT"/>
        <a:ea typeface=""/>
        <a:cs typeface=""/>
        <a:font script="Jpan" typeface="ＭＳ 明朝"/>
        <a:font script="Hans" typeface="宋体"/>
        <a:font script="Hant" typeface="新細明體"/>
      </a:minorFont>
    </a:fontScheme>
    <a:fmtScheme name="Capital">
      <a:fillStyleLst>
        <a:solidFill>
          <a:schemeClr val="phClr"/>
        </a:solidFill>
        <a:blipFill rotWithShape="1">
          <a:blip xmlns:r="http://schemas.openxmlformats.org/officeDocument/2006/relationships" r:embed="rId1">
            <a:duotone>
              <a:schemeClr val="phClr">
                <a:satMod val="150000"/>
                <a:lumMod val="50000"/>
              </a:schemeClr>
              <a:schemeClr val="phClr">
                <a:satMod val="300000"/>
                <a:lumMod val="125000"/>
              </a:schemeClr>
            </a:duotone>
          </a:blip>
          <a:tile tx="0" ty="0" sx="100000" sy="100000" flip="none" algn="tl"/>
        </a:blipFill>
        <a:blipFill rotWithShape="1">
          <a:blip xmlns:r="http://schemas.openxmlformats.org/officeDocument/2006/relationships" r:embed="rId2">
            <a:duotone>
              <a:schemeClr val="phClr">
                <a:satMod val="135000"/>
                <a:lumMod val="80000"/>
              </a:schemeClr>
              <a:schemeClr val="phClr">
                <a:satMod val="250000"/>
                <a:lumMod val="150000"/>
              </a:schemeClr>
            </a:duotone>
          </a:blip>
          <a:stretch/>
        </a:blipFill>
      </a:fillStyleLst>
      <a:lnStyleLst>
        <a:ln w="12700" cap="flat" cmpd="sng" algn="ctr">
          <a:solidFill>
            <a:schemeClr val="phClr">
              <a:shade val="95000"/>
              <a:satMod val="105000"/>
            </a:schemeClr>
          </a:solidFill>
          <a:prstDash val="solid"/>
        </a:ln>
        <a:ln w="31750" cap="flat" cmpd="sng" algn="ctr">
          <a:solidFill>
            <a:schemeClr val="phClr">
              <a:shade val="90000"/>
            </a:schemeClr>
          </a:solidFill>
          <a:prstDash val="solid"/>
        </a:ln>
        <a:ln w="44450" cap="flat" cmpd="sng" algn="ctr">
          <a:solidFill>
            <a:schemeClr val="phClr">
              <a:shade val="85000"/>
            </a:schemeClr>
          </a:solidFill>
          <a:prstDash val="solid"/>
        </a:ln>
      </a:lnStyleLst>
      <a:effectStyleLst>
        <a:effectStyle>
          <a:effectLst/>
        </a:effectStyle>
        <a:effectStyle>
          <a:effectLst>
            <a:outerShdw blurRad="63500" sx="101000" sy="101000" algn="ctr" rotWithShape="0">
              <a:srgbClr val="000000">
                <a:alpha val="40000"/>
              </a:srgbClr>
            </a:outerShdw>
          </a:effectLst>
          <a:scene3d>
            <a:camera prst="perspectiveFront" fov="3000000"/>
            <a:lightRig rig="threePt" dir="tl"/>
          </a:scene3d>
          <a:sp3d>
            <a:bevelT w="0" h="0"/>
          </a:sp3d>
        </a:effectStyle>
        <a:effectStyle>
          <a:effectLst>
            <a:innerShdw blurRad="190500">
              <a:srgbClr val="000000">
                <a:alpha val="50000"/>
              </a:srgbClr>
            </a:innerShdw>
          </a:effectLst>
          <a:scene3d>
            <a:camera prst="perspectiveFront" fov="4800000"/>
            <a:lightRig rig="twoPt" dir="t">
              <a:rot lat="0" lon="0" rev="4800000"/>
            </a:lightRig>
          </a:scene3d>
          <a:sp3d>
            <a:bevelT w="0" h="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3">
            <a:duotone>
              <a:schemeClr val="phClr">
                <a:satMod val="150000"/>
                <a:lumMod val="50000"/>
              </a:schemeClr>
              <a:schemeClr val="phClr">
                <a:satMod val="400000"/>
                <a:lumMod val="16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Capital.thmx</Template>
  <TotalTime>20029</TotalTime>
  <Words>821</Words>
  <Application>Microsoft Macintosh PowerPoint</Application>
  <PresentationFormat>On-screen Show (4:3)</PresentationFormat>
  <Paragraphs>127</Paragraphs>
  <Slides>25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Brush Script MT</vt:lpstr>
      <vt:lpstr>Arial</vt:lpstr>
      <vt:lpstr>Calibri</vt:lpstr>
      <vt:lpstr>Calisto MT</vt:lpstr>
      <vt:lpstr>Capital</vt:lpstr>
      <vt:lpstr>Italian 305</vt:lpstr>
      <vt:lpstr>Italian Geography</vt:lpstr>
      <vt:lpstr>Comparing the size of British Columbia and Italy</vt:lpstr>
      <vt:lpstr>Map of Italy and explanation</vt:lpstr>
      <vt:lpstr>Italian Regions</vt:lpstr>
      <vt:lpstr>What is Italian Food?</vt:lpstr>
      <vt:lpstr>Stereotypes</vt:lpstr>
      <vt:lpstr>Travellers’ views of Italy</vt:lpstr>
      <vt:lpstr>     Writers and Italy</vt:lpstr>
      <vt:lpstr>Mark Twain’s view of Italian and European Food from A Tramp Abroad (1880)</vt:lpstr>
      <vt:lpstr>Antipasti a titillating way to start a meal</vt:lpstr>
      <vt:lpstr>Antipasti freddi</vt:lpstr>
      <vt:lpstr>Primi piatti</vt:lpstr>
      <vt:lpstr>What does pasta stand for? Is pasta a synonym for noodles?</vt:lpstr>
      <vt:lpstr>Evolution of pasta</vt:lpstr>
      <vt:lpstr>         Pasta</vt:lpstr>
      <vt:lpstr>Secondi</vt:lpstr>
      <vt:lpstr>Dolci</vt:lpstr>
      <vt:lpstr>The making of a nation</vt:lpstr>
      <vt:lpstr>Unification</vt:lpstr>
      <vt:lpstr>1861 official date of the unification </vt:lpstr>
      <vt:lpstr>Italian Identity in the Kitchen  or Food and the Nation</vt:lpstr>
      <vt:lpstr>The Italian Flag</vt:lpstr>
      <vt:lpstr>Massimo D’Azeglio</vt:lpstr>
      <vt:lpstr>Pellegrino Artusi</vt:lpstr>
    </vt:vector>
  </TitlesOfParts>
  <Company>Uvic</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Italian 305</dc:title>
  <dc:creator>Marina Bettaglio</dc:creator>
  <cp:lastModifiedBy>Marina Bettaglio</cp:lastModifiedBy>
  <cp:revision>25</cp:revision>
  <dcterms:created xsi:type="dcterms:W3CDTF">2016-12-21T23:51:50Z</dcterms:created>
  <dcterms:modified xsi:type="dcterms:W3CDTF">2018-07-26T16:43:15Z</dcterms:modified>
</cp:coreProperties>
</file>